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5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5" r:id="rId4"/>
    <p:sldMasterId id="2147483841" r:id="rId5"/>
    <p:sldMasterId id="2147483898" r:id="rId6"/>
    <p:sldMasterId id="2147483905" r:id="rId7"/>
    <p:sldMasterId id="2147483974" r:id="rId8"/>
    <p:sldMasterId id="2147483981" r:id="rId9"/>
  </p:sldMasterIdLst>
  <p:notesMasterIdLst>
    <p:notesMasterId r:id="rId16"/>
  </p:notesMasterIdLst>
  <p:handoutMasterIdLst>
    <p:handoutMasterId r:id="rId17"/>
  </p:handoutMasterIdLst>
  <p:sldIdLst>
    <p:sldId id="401" r:id="rId10"/>
    <p:sldId id="403" r:id="rId11"/>
    <p:sldId id="404" r:id="rId12"/>
    <p:sldId id="405" r:id="rId13"/>
    <p:sldId id="406" r:id="rId14"/>
    <p:sldId id="407" r:id="rId15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64ADCAD-F95C-4CD2-9043-08B231264968}">
          <p14:sldIdLst>
            <p14:sldId id="401"/>
            <p14:sldId id="403"/>
            <p14:sldId id="404"/>
            <p14:sldId id="405"/>
            <p14:sldId id="406"/>
            <p14:sldId id="407"/>
          </p14:sldIdLst>
        </p14:section>
      </p14:sectionLst>
    </p:ext>
    <p:ext uri="{EFAFB233-063F-42B5-8137-9DF3F51BA10A}">
      <p15:sldGuideLst xmlns:p15="http://schemas.microsoft.com/office/powerpoint/2012/main">
        <p15:guide id="14" pos="5511" userDrawn="1">
          <p15:clr>
            <a:srgbClr val="A4A3A4"/>
          </p15:clr>
        </p15:guide>
        <p15:guide id="16" pos="249" userDrawn="1">
          <p15:clr>
            <a:srgbClr val="A4A3A4"/>
          </p15:clr>
        </p15:guide>
        <p15:guide id="17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E5B844-0580-41CC-A765-92193EE0F024}" v="72" dt="2021-02-23T11:03:41.041"/>
    <p1510:client id="{ACD9034C-76CA-E3A5-CD65-4667D2440530}" v="418" dt="2023-04-04T08:09:42.8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58" y="82"/>
      </p:cViewPr>
      <p:guideLst>
        <p:guide pos="5511"/>
        <p:guide pos="249"/>
        <p:guide orient="horz" pos="162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DE94E489-A525-4056-9D2D-9CE1F90458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149BA15-6BDA-4F99-ADA9-84C3BF7976F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8FB31-2193-4EDA-B951-D2BB66835B80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2584B05-90B5-4031-B86A-35D11DCC89D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B46DC332-213F-4569-AC99-88365C34C52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5E6E9-D308-46C0-BF66-07675E3F9B7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700E1CB9-4FC4-467A-8DD0-32E2E4A9D9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8C321E73-1B47-482F-AA8D-1C8FB74F756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E0872-B4BD-42D9-83B6-97AEAD26FC3A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4" name="Plassholder for lysbilde 3">
            <a:extLst>
              <a:ext uri="{FF2B5EF4-FFF2-40B4-BE49-F238E27FC236}">
                <a16:creationId xmlns:a16="http://schemas.microsoft.com/office/drawing/2014/main" id="{86F945E1-AC52-4C5D-B135-60E5B61B4F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>
            <a:extLst>
              <a:ext uri="{FF2B5EF4-FFF2-40B4-BE49-F238E27FC236}">
                <a16:creationId xmlns:a16="http://schemas.microsoft.com/office/drawing/2014/main" id="{8D0E8C1D-81D5-4569-894B-1C71BFBADB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7940C06-E322-44FC-8F12-18BDC7D4A73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C79B33B-76F7-407B-97CB-96DD476202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28C37-A1FC-423E-90A5-9032098503E5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13" hasCustomPrompt="1"/>
          </p:nvPr>
        </p:nvSpPr>
        <p:spPr>
          <a:xfrm>
            <a:off x="2546965" y="0"/>
            <a:ext cx="6597035" cy="5143500"/>
          </a:xfrm>
          <a:gradFill>
            <a:gsLst>
              <a:gs pos="0">
                <a:schemeClr val="tx2"/>
              </a:gs>
              <a:gs pos="100000">
                <a:srgbClr val="000000"/>
              </a:gs>
            </a:gsLst>
            <a:lin ang="5400000" scaled="0"/>
          </a:gradFill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dirty="0"/>
              <a:t>Sett inn </a:t>
            </a:r>
            <a:r>
              <a:rPr lang="en-US" dirty="0" err="1"/>
              <a:t>bilde</a:t>
            </a:r>
            <a:r>
              <a:rPr lang="en-US" dirty="0"/>
              <a:t> her</a:t>
            </a:r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6510328" cy="5143500"/>
          </a:xfrm>
          <a:custGeom>
            <a:avLst/>
            <a:gdLst>
              <a:gd name="connsiteX0" fmla="*/ 0 w 6510328"/>
              <a:gd name="connsiteY0" fmla="*/ 0 h 5143500"/>
              <a:gd name="connsiteX1" fmla="*/ 6510328 w 6510328"/>
              <a:gd name="connsiteY1" fmla="*/ 0 h 5143500"/>
              <a:gd name="connsiteX2" fmla="*/ 2630478 w 6510328"/>
              <a:gd name="connsiteY2" fmla="*/ 5143500 h 5143500"/>
              <a:gd name="connsiteX3" fmla="*/ 0 w 6510328"/>
              <a:gd name="connsiteY3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0328" h="5143500">
                <a:moveTo>
                  <a:pt x="0" y="0"/>
                </a:moveTo>
                <a:lnTo>
                  <a:pt x="6510328" y="0"/>
                </a:lnTo>
                <a:lnTo>
                  <a:pt x="2630478" y="5143500"/>
                </a:lnTo>
                <a:lnTo>
                  <a:pt x="0" y="5143500"/>
                </a:lnTo>
                <a:close/>
              </a:path>
            </a:pathLst>
          </a:custGeom>
          <a:gradFill>
            <a:gsLst>
              <a:gs pos="0">
                <a:schemeClr val="tx2"/>
              </a:gs>
              <a:gs pos="74000">
                <a:srgbClr val="000000"/>
              </a:gs>
            </a:gsLst>
            <a:lin ang="16200000" scaled="0"/>
          </a:gradFill>
        </p:spPr>
        <p:txBody>
          <a:bodyPr wrap="square">
            <a:noAutofit/>
          </a:bodyPr>
          <a:lstStyle/>
          <a:p>
            <a:r>
              <a:rPr lang="en-US" dirty="0"/>
              <a:t>Sett inn </a:t>
            </a:r>
            <a:r>
              <a:rPr lang="en-US" dirty="0" err="1"/>
              <a:t>bilde</a:t>
            </a:r>
            <a:r>
              <a:rPr lang="en-US" dirty="0"/>
              <a:t> her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3468506" y="2179167"/>
            <a:ext cx="2206799" cy="871200"/>
          </a:xfrm>
          <a:blipFill dpi="0" rotWithShape="1"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>
              <a:defRPr sz="100">
                <a:solidFill>
                  <a:schemeClr val="tx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270000"/>
            <a:ext cx="4212000" cy="2301750"/>
          </a:xfrm>
          <a:noFill/>
        </p:spPr>
        <p:txBody>
          <a:bodyPr lIns="36000" tIns="36000" rIns="36000" bIns="36000" anchor="t" anchorCtr="0"/>
          <a:lstStyle>
            <a:lvl1pPr algn="l">
              <a:lnSpc>
                <a:spcPct val="85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nb-NO" noProof="0" dirty="0" err="1"/>
              <a:t>Click</a:t>
            </a:r>
            <a:r>
              <a:rPr lang="nb-NO" noProof="0" dirty="0"/>
              <a:t> to </a:t>
            </a:r>
            <a:r>
              <a:rPr lang="nb-NO" noProof="0" dirty="0" err="1"/>
              <a:t>edit</a:t>
            </a:r>
            <a:r>
              <a:rPr lang="nb-NO" noProof="0" dirty="0"/>
              <a:t> Master </a:t>
            </a:r>
            <a:r>
              <a:rPr lang="nb-NO" noProof="0" dirty="0" err="1"/>
              <a:t>title</a:t>
            </a:r>
            <a:r>
              <a:rPr lang="nb-NO" noProof="0" dirty="0"/>
              <a:t> style</a:t>
            </a:r>
            <a:br>
              <a:rPr lang="nb-NO" noProof="0" dirty="0"/>
            </a:br>
            <a:endParaRPr lang="nb-NO" noProof="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60000" y="3761574"/>
            <a:ext cx="2447716" cy="1162852"/>
          </a:xfrm>
        </p:spPr>
        <p:txBody>
          <a:bodyPr lIns="36000" rIns="36000" anchor="b" anchorCtr="0">
            <a:normAutofit/>
          </a:bodyPr>
          <a:lstStyle>
            <a:lvl1pPr algn="l">
              <a:spcBef>
                <a:spcPts val="0"/>
              </a:spcBef>
              <a:defRPr sz="1050"/>
            </a:lvl1pPr>
          </a:lstStyle>
          <a:p>
            <a:pPr lvl="0"/>
            <a:r>
              <a:rPr lang="nb-NO" dirty="0"/>
              <a:t>Dato</a:t>
            </a:r>
            <a:br>
              <a:rPr lang="nb-NO" dirty="0"/>
            </a:br>
            <a:r>
              <a:rPr lang="nb-NO" dirty="0"/>
              <a:t>Navn</a:t>
            </a:r>
          </a:p>
        </p:txBody>
      </p:sp>
    </p:spTree>
    <p:extLst>
      <p:ext uri="{BB962C8B-B14F-4D97-AF65-F5344CB8AC3E}">
        <p14:creationId xmlns:p14="http://schemas.microsoft.com/office/powerpoint/2010/main" val="18898784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90344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822794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95DB45A-4BFE-4A09-A8E7-A4E08DBF2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DD6A151-3FE9-4B7C-8118-51DB8CFF8B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1B1AA5-0CE5-4E70-8201-3CF8FEE7F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413E-D2EE-4E5E-91C6-0A604922A718}" type="datetimeFigureOut">
              <a:rPr lang="nb-NO" smtClean="0"/>
              <a:t>11.04.2023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645CC68-BA69-4794-BB4B-D8D25AE9A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13214C8-24AD-4B32-8AAA-9704AB744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9F823-7A49-4039-A4F9-0BB92AFA60A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492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632EB-49F5-5142-9A27-75C9CDB3C9AF}" type="datetime1">
              <a:rPr lang="nb-NO" smtClean="0"/>
              <a:t>11.04.2023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Myrkdalen 16:9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316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slide m bilde">
    <p:bg>
      <p:bgPr>
        <a:gradFill flip="none" rotWithShape="1">
          <a:gsLst>
            <a:gs pos="0">
              <a:schemeClr val="accent6"/>
            </a:gs>
            <a:gs pos="74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1" y="1200151"/>
            <a:ext cx="6210132" cy="3352800"/>
          </a:xfrm>
        </p:spPr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364D-4997-2249-8728-24FB98955357}" type="datetime1">
              <a:rPr lang="nb-NO" smtClean="0"/>
              <a:t>11.04.2023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Myrkdalen 16:9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6059708" y="1050510"/>
            <a:ext cx="3084291" cy="4092989"/>
          </a:xfrm>
          <a:custGeom>
            <a:avLst/>
            <a:gdLst>
              <a:gd name="connsiteX0" fmla="*/ 3084291 w 3084291"/>
              <a:gd name="connsiteY0" fmla="*/ 0 h 4092989"/>
              <a:gd name="connsiteX1" fmla="*/ 3084291 w 3084291"/>
              <a:gd name="connsiteY1" fmla="*/ 4092989 h 4092989"/>
              <a:gd name="connsiteX2" fmla="*/ 0 w 3084291"/>
              <a:gd name="connsiteY2" fmla="*/ 4092989 h 4092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291" h="4092989">
                <a:moveTo>
                  <a:pt x="3084291" y="0"/>
                </a:moveTo>
                <a:lnTo>
                  <a:pt x="3084291" y="4092989"/>
                </a:lnTo>
                <a:lnTo>
                  <a:pt x="0" y="4092989"/>
                </a:lnTo>
                <a:close/>
              </a:path>
            </a:pathLst>
          </a:custGeom>
        </p:spPr>
        <p:txBody>
          <a:bodyPr wrap="square" anchor="b" anchorCtr="0">
            <a:noAutofit/>
          </a:bodyPr>
          <a:lstStyle>
            <a:lvl1pPr algn="r">
              <a:defRPr/>
            </a:lvl1pPr>
          </a:lstStyle>
          <a:p>
            <a:r>
              <a:rPr lang="en-US" dirty="0"/>
              <a:t>Sett inn </a:t>
            </a:r>
            <a:r>
              <a:rPr lang="en-US" dirty="0" err="1"/>
              <a:t>bilde</a:t>
            </a:r>
            <a:r>
              <a:rPr lang="en-US" dirty="0"/>
              <a:t> her</a:t>
            </a:r>
          </a:p>
        </p:txBody>
      </p:sp>
    </p:spTree>
    <p:extLst>
      <p:ext uri="{BB962C8B-B14F-4D97-AF65-F5344CB8AC3E}">
        <p14:creationId xmlns:p14="http://schemas.microsoft.com/office/powerpoint/2010/main" val="1121832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8229600" cy="857250"/>
          </a:xfrm>
        </p:spPr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999" y="1200151"/>
            <a:ext cx="4652268" cy="3394472"/>
          </a:xfrm>
        </p:spPr>
        <p:txBody>
          <a:bodyPr lIns="36000" rIns="36000">
            <a:normAutofit/>
          </a:bodyPr>
          <a:lstStyle>
            <a:lvl1pPr>
              <a:defRPr sz="1650"/>
            </a:lvl1pPr>
            <a:lvl2pPr>
              <a:defRPr sz="1650"/>
            </a:lvl2pPr>
            <a:lvl3pPr>
              <a:defRPr sz="1500"/>
            </a:lvl3pPr>
            <a:lvl4pPr>
              <a:defRPr sz="120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C85AA-5105-4449-AE6F-B651FCEE8E11}" type="datetime1">
              <a:rPr lang="nb-NO" smtClean="0"/>
              <a:t>11.04.2023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Myrkdalen 16:9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3"/>
          </p:nvPr>
        </p:nvSpPr>
        <p:spPr>
          <a:xfrm>
            <a:off x="5243513" y="1200151"/>
            <a:ext cx="3346450" cy="281225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49697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8229600" cy="857250"/>
          </a:xfrm>
        </p:spPr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200151"/>
            <a:ext cx="4038600" cy="3394472"/>
          </a:xfrm>
        </p:spPr>
        <p:txBody>
          <a:bodyPr lIns="36000" rIns="36000">
            <a:normAutofit/>
          </a:bodyPr>
          <a:lstStyle>
            <a:lvl1pPr>
              <a:defRPr sz="1650"/>
            </a:lvl1pPr>
            <a:lvl2pPr>
              <a:defRPr sz="1650"/>
            </a:lvl2pPr>
            <a:lvl3pPr>
              <a:defRPr sz="1500"/>
            </a:lvl3pPr>
            <a:lvl4pPr>
              <a:defRPr sz="120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1000" y="1200151"/>
            <a:ext cx="4038600" cy="3394472"/>
          </a:xfrm>
        </p:spPr>
        <p:txBody>
          <a:bodyPr lIns="36000" rIns="36000"/>
          <a:lstStyle>
            <a:lvl1pPr>
              <a:defRPr sz="1650"/>
            </a:lvl1pPr>
            <a:lvl2pPr>
              <a:defRPr sz="1650"/>
            </a:lvl2pPr>
            <a:lvl3pPr>
              <a:defRPr sz="1500"/>
            </a:lvl3pPr>
            <a:lvl4pPr>
              <a:defRPr sz="120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F5F4-DA63-1D4A-BBCA-36D191135712}" type="datetime1">
              <a:rPr lang="nb-NO" smtClean="0"/>
              <a:t>11.04.2023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Myrkdalen 16:9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04627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311850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1897346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0369-0C62-4392-8D0E-73381BCAD593}" type="datetime1">
              <a:rPr lang="nb-NO" smtClean="0">
                <a:solidFill>
                  <a:srgbClr val="464749"/>
                </a:solidFill>
              </a:rPr>
              <a:pPr/>
              <a:t>11.04.2023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464749"/>
                </a:solidFill>
              </a:rPr>
              <a:t>Myrkdalen 16:9</a:t>
            </a:r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>
                <a:solidFill>
                  <a:srgbClr val="464749"/>
                </a:solidFill>
              </a:rPr>
              <a:pPr/>
              <a:t>‹#›</a:t>
            </a:fld>
            <a:endParaRPr lang="en-US" dirty="0">
              <a:solidFill>
                <a:srgbClr val="4647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88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m bil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3530600" y="0"/>
            <a:ext cx="5613400" cy="5143500"/>
          </a:xfrm>
          <a:custGeom>
            <a:avLst/>
            <a:gdLst>
              <a:gd name="connsiteX0" fmla="*/ 3874293 w 5613400"/>
              <a:gd name="connsiteY0" fmla="*/ 0 h 5143500"/>
              <a:gd name="connsiteX1" fmla="*/ 5613398 w 5613400"/>
              <a:gd name="connsiteY1" fmla="*/ 0 h 5143500"/>
              <a:gd name="connsiteX2" fmla="*/ 5613400 w 5613400"/>
              <a:gd name="connsiteY2" fmla="*/ 5143500 h 5143500"/>
              <a:gd name="connsiteX3" fmla="*/ 0 w 5613400"/>
              <a:gd name="connsiteY3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3400" h="5143500">
                <a:moveTo>
                  <a:pt x="3874293" y="0"/>
                </a:moveTo>
                <a:lnTo>
                  <a:pt x="5613398" y="0"/>
                </a:lnTo>
                <a:lnTo>
                  <a:pt x="5613400" y="5143500"/>
                </a:lnTo>
                <a:lnTo>
                  <a:pt x="0" y="5143500"/>
                </a:lnTo>
                <a:close/>
              </a:path>
            </a:pathLst>
          </a:custGeom>
          <a:noFill/>
        </p:spPr>
        <p:txBody>
          <a:bodyPr wrap="square" anchor="b" anchorCtr="0">
            <a:noAutofit/>
          </a:bodyPr>
          <a:lstStyle>
            <a:lvl1pPr algn="r">
              <a:defRPr/>
            </a:lvl1pPr>
          </a:lstStyle>
          <a:p>
            <a:r>
              <a:rPr lang="en-US" dirty="0"/>
              <a:t>Sett inn </a:t>
            </a:r>
            <a:r>
              <a:rPr lang="en-US" dirty="0" err="1"/>
              <a:t>bilde</a:t>
            </a:r>
            <a:r>
              <a:rPr lang="en-US" dirty="0"/>
              <a:t> her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270000"/>
            <a:ext cx="8229600" cy="85725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noProof="0" dirty="0" err="1"/>
              <a:t>Click</a:t>
            </a:r>
            <a:r>
              <a:rPr lang="nb-NO" noProof="0" dirty="0"/>
              <a:t> to </a:t>
            </a:r>
            <a:r>
              <a:rPr lang="nb-NO" noProof="0" dirty="0" err="1"/>
              <a:t>edit</a:t>
            </a:r>
            <a:r>
              <a:rPr lang="nb-NO" noProof="0" dirty="0"/>
              <a:t> Master </a:t>
            </a:r>
            <a:r>
              <a:rPr lang="nb-NO" noProof="0" dirty="0" err="1"/>
              <a:t>title</a:t>
            </a:r>
            <a:r>
              <a:rPr lang="nb-NO" noProof="0" dirty="0"/>
              <a:t> style</a:t>
            </a:r>
            <a:br>
              <a:rPr lang="nb-NO" noProof="0" dirty="0"/>
            </a:br>
            <a:endParaRPr lang="nb-NO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200151"/>
            <a:ext cx="5219700" cy="3352800"/>
          </a:xfrm>
        </p:spPr>
        <p:txBody>
          <a:bodyPr/>
          <a:lstStyle>
            <a:lvl1pPr marL="133350" indent="-133350">
              <a:spcBef>
                <a:spcPts val="225"/>
              </a:spcBef>
              <a:buFont typeface="Arial"/>
              <a:buChar char="•"/>
              <a:defRPr>
                <a:solidFill>
                  <a:schemeClr val="bg2"/>
                </a:solidFill>
              </a:defRPr>
            </a:lvl1pPr>
            <a:lvl2pPr marL="271463" indent="-138113">
              <a:spcBef>
                <a:spcPts val="225"/>
              </a:spcBef>
              <a:defRPr sz="1500">
                <a:solidFill>
                  <a:schemeClr val="bg2"/>
                </a:solidFill>
              </a:defRPr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</p:txBody>
      </p:sp>
      <p:pic>
        <p:nvPicPr>
          <p:cNvPr id="15" name="Picture 14" descr="myrkdalen_logo.png"/>
          <p:cNvPicPr>
            <a:picLocks noChangeAspect="1"/>
          </p:cNvPicPr>
          <p:nvPr userDrawn="1"/>
        </p:nvPicPr>
        <p:blipFill>
          <a:blip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113" y="4779571"/>
            <a:ext cx="595930" cy="23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908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slide m bilde">
    <p:bg>
      <p:bgPr>
        <a:gradFill flip="none" rotWithShape="1">
          <a:gsLst>
            <a:gs pos="0">
              <a:schemeClr val="accent6"/>
            </a:gs>
            <a:gs pos="74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1" y="1200151"/>
            <a:ext cx="6210132" cy="3352800"/>
          </a:xfrm>
        </p:spPr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E5F8-D018-438A-A483-4315B6350F50}" type="datetime1">
              <a:rPr lang="nb-NO" smtClean="0">
                <a:solidFill>
                  <a:srgbClr val="464749"/>
                </a:solidFill>
              </a:rPr>
              <a:pPr/>
              <a:t>11.04.2023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464749"/>
                </a:solidFill>
              </a:rPr>
              <a:t>Myrkdalen 16:9</a:t>
            </a:r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>
                <a:solidFill>
                  <a:srgbClr val="464749"/>
                </a:solidFill>
              </a:rPr>
              <a:pPr/>
              <a:t>‹#›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6059708" y="1050510"/>
            <a:ext cx="3084291" cy="4092989"/>
          </a:xfrm>
          <a:custGeom>
            <a:avLst/>
            <a:gdLst>
              <a:gd name="connsiteX0" fmla="*/ 3084291 w 3084291"/>
              <a:gd name="connsiteY0" fmla="*/ 0 h 4092989"/>
              <a:gd name="connsiteX1" fmla="*/ 3084291 w 3084291"/>
              <a:gd name="connsiteY1" fmla="*/ 4092989 h 4092989"/>
              <a:gd name="connsiteX2" fmla="*/ 0 w 3084291"/>
              <a:gd name="connsiteY2" fmla="*/ 4092989 h 4092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291" h="4092989">
                <a:moveTo>
                  <a:pt x="3084291" y="0"/>
                </a:moveTo>
                <a:lnTo>
                  <a:pt x="3084291" y="4092989"/>
                </a:lnTo>
                <a:lnTo>
                  <a:pt x="0" y="4092989"/>
                </a:lnTo>
                <a:close/>
              </a:path>
            </a:pathLst>
          </a:custGeom>
        </p:spPr>
        <p:txBody>
          <a:bodyPr wrap="square" anchor="b" anchorCtr="0">
            <a:noAutofit/>
          </a:bodyPr>
          <a:lstStyle>
            <a:lvl1pPr algn="r">
              <a:defRPr/>
            </a:lvl1pPr>
          </a:lstStyle>
          <a:p>
            <a:r>
              <a:rPr lang="en-US" dirty="0"/>
              <a:t>Sett inn </a:t>
            </a:r>
            <a:r>
              <a:rPr lang="en-US" dirty="0" err="1"/>
              <a:t>bilde</a:t>
            </a:r>
            <a:r>
              <a:rPr lang="en-US" dirty="0"/>
              <a:t> her</a:t>
            </a:r>
          </a:p>
        </p:txBody>
      </p:sp>
    </p:spTree>
    <p:extLst>
      <p:ext uri="{BB962C8B-B14F-4D97-AF65-F5344CB8AC3E}">
        <p14:creationId xmlns:p14="http://schemas.microsoft.com/office/powerpoint/2010/main" val="2480518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8229600" cy="857250"/>
          </a:xfrm>
        </p:spPr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999" y="1200151"/>
            <a:ext cx="4652268" cy="3394472"/>
          </a:xfrm>
        </p:spPr>
        <p:txBody>
          <a:bodyPr lIns="36000" rIns="36000">
            <a:normAutofit/>
          </a:bodyPr>
          <a:lstStyle>
            <a:lvl1pPr>
              <a:defRPr sz="1650"/>
            </a:lvl1pPr>
            <a:lvl2pPr>
              <a:defRPr sz="1650"/>
            </a:lvl2pPr>
            <a:lvl3pPr>
              <a:defRPr sz="1500"/>
            </a:lvl3pPr>
            <a:lvl4pPr>
              <a:defRPr sz="120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797D-1F7D-4E49-A969-0D3B86364AB5}" type="datetime1">
              <a:rPr lang="nb-NO" smtClean="0">
                <a:solidFill>
                  <a:srgbClr val="464749"/>
                </a:solidFill>
              </a:rPr>
              <a:pPr/>
              <a:t>11.04.2023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464749"/>
                </a:solidFill>
              </a:rPr>
              <a:t>Myrkdalen 16:9</a:t>
            </a:r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>
                <a:solidFill>
                  <a:srgbClr val="464749"/>
                </a:solidFill>
              </a:rPr>
              <a:pPr/>
              <a:t>‹#›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3"/>
          </p:nvPr>
        </p:nvSpPr>
        <p:spPr>
          <a:xfrm>
            <a:off x="5243513" y="1200151"/>
            <a:ext cx="3346450" cy="281225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09959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8229600" cy="857250"/>
          </a:xfrm>
        </p:spPr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200151"/>
            <a:ext cx="4038600" cy="3394472"/>
          </a:xfrm>
        </p:spPr>
        <p:txBody>
          <a:bodyPr lIns="36000" rIns="36000">
            <a:normAutofit/>
          </a:bodyPr>
          <a:lstStyle>
            <a:lvl1pPr>
              <a:defRPr sz="1650"/>
            </a:lvl1pPr>
            <a:lvl2pPr>
              <a:defRPr sz="1650"/>
            </a:lvl2pPr>
            <a:lvl3pPr>
              <a:defRPr sz="1500"/>
            </a:lvl3pPr>
            <a:lvl4pPr>
              <a:defRPr sz="120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1000" y="1200151"/>
            <a:ext cx="4038600" cy="3394472"/>
          </a:xfrm>
        </p:spPr>
        <p:txBody>
          <a:bodyPr lIns="36000" rIns="36000"/>
          <a:lstStyle>
            <a:lvl1pPr>
              <a:defRPr sz="1650"/>
            </a:lvl1pPr>
            <a:lvl2pPr>
              <a:defRPr sz="1650"/>
            </a:lvl2pPr>
            <a:lvl3pPr>
              <a:defRPr sz="1500"/>
            </a:lvl3pPr>
            <a:lvl4pPr>
              <a:defRPr sz="120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E0DDF-FD3B-43FC-889A-7CBD550FFAE9}" type="datetime1">
              <a:rPr lang="nb-NO" smtClean="0">
                <a:solidFill>
                  <a:srgbClr val="464749"/>
                </a:solidFill>
              </a:rPr>
              <a:pPr/>
              <a:t>11.04.2023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464749"/>
                </a:solidFill>
              </a:rPr>
              <a:t>Myrkdalen 16:9</a:t>
            </a:r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>
                <a:solidFill>
                  <a:srgbClr val="464749"/>
                </a:solidFill>
              </a:rPr>
              <a:pPr/>
              <a:t>‹#›</a:t>
            </a:fld>
            <a:endParaRPr lang="en-US" dirty="0">
              <a:solidFill>
                <a:srgbClr val="4647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466230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70339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2940216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>
                <a:solidFill>
                  <a:srgbClr val="464749"/>
                </a:solidFill>
              </a:rPr>
              <a:pPr/>
              <a:t>‹#›</a:t>
            </a:fld>
            <a:endParaRPr lang="en-US" dirty="0">
              <a:solidFill>
                <a:srgbClr val="4647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701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slide m bilde">
    <p:bg>
      <p:bgPr>
        <a:gradFill flip="none" rotWithShape="1">
          <a:gsLst>
            <a:gs pos="0">
              <a:schemeClr val="accent6"/>
            </a:gs>
            <a:gs pos="74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031402" y="1050300"/>
            <a:ext cx="4112599" cy="4093200"/>
          </a:xfrm>
          <a:custGeom>
            <a:avLst/>
            <a:gdLst>
              <a:gd name="connsiteX0" fmla="*/ 0 w 4112599"/>
              <a:gd name="connsiteY0" fmla="*/ 0 h 5457600"/>
              <a:gd name="connsiteX1" fmla="*/ 4112599 w 4112599"/>
              <a:gd name="connsiteY1" fmla="*/ 0 h 5457600"/>
              <a:gd name="connsiteX2" fmla="*/ 4112599 w 4112599"/>
              <a:gd name="connsiteY2" fmla="*/ 5457600 h 5457600"/>
              <a:gd name="connsiteX3" fmla="*/ 0 w 4112599"/>
              <a:gd name="connsiteY3" fmla="*/ 5457600 h 5457600"/>
              <a:gd name="connsiteX4" fmla="*/ 0 w 4112599"/>
              <a:gd name="connsiteY4" fmla="*/ 0 h 5457600"/>
              <a:gd name="connsiteX0" fmla="*/ 0 w 4112599"/>
              <a:gd name="connsiteY0" fmla="*/ 5457600 h 5457600"/>
              <a:gd name="connsiteX1" fmla="*/ 4112599 w 4112599"/>
              <a:gd name="connsiteY1" fmla="*/ 0 h 5457600"/>
              <a:gd name="connsiteX2" fmla="*/ 4112599 w 4112599"/>
              <a:gd name="connsiteY2" fmla="*/ 5457600 h 5457600"/>
              <a:gd name="connsiteX3" fmla="*/ 0 w 4112599"/>
              <a:gd name="connsiteY3" fmla="*/ 5457600 h 54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12599" h="5457600">
                <a:moveTo>
                  <a:pt x="0" y="5457600"/>
                </a:moveTo>
                <a:lnTo>
                  <a:pt x="4112599" y="0"/>
                </a:lnTo>
                <a:lnTo>
                  <a:pt x="4112599" y="5457600"/>
                </a:lnTo>
                <a:lnTo>
                  <a:pt x="0" y="5457600"/>
                </a:lnTo>
                <a:close/>
              </a:path>
            </a:pathLst>
          </a:custGeom>
          <a:noFill/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dirty="0"/>
              <a:t>Sett inn </a:t>
            </a:r>
            <a:r>
              <a:rPr lang="en-US" dirty="0" err="1"/>
              <a:t>bilde</a:t>
            </a:r>
            <a:r>
              <a:rPr lang="en-US" dirty="0"/>
              <a:t> her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1" y="1200151"/>
            <a:ext cx="6210132" cy="3352800"/>
          </a:xfrm>
        </p:spPr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>
                <a:solidFill>
                  <a:srgbClr val="464749"/>
                </a:solidFill>
              </a:rPr>
              <a:pPr/>
              <a:t>‹#›</a:t>
            </a:fld>
            <a:endParaRPr lang="en-US" dirty="0">
              <a:solidFill>
                <a:srgbClr val="4647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5735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8229600" cy="857250"/>
          </a:xfrm>
        </p:spPr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999" y="1200151"/>
            <a:ext cx="4652268" cy="3394472"/>
          </a:xfrm>
        </p:spPr>
        <p:txBody>
          <a:bodyPr lIns="36000" rIns="36000">
            <a:normAutofit/>
          </a:bodyPr>
          <a:lstStyle>
            <a:lvl1pPr>
              <a:defRPr sz="1650"/>
            </a:lvl1pPr>
            <a:lvl2pPr>
              <a:defRPr sz="1650"/>
            </a:lvl2pPr>
            <a:lvl3pPr>
              <a:defRPr sz="1500"/>
            </a:lvl3pPr>
            <a:lvl4pPr>
              <a:defRPr sz="120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>
                <a:solidFill>
                  <a:srgbClr val="464749"/>
                </a:solidFill>
              </a:rPr>
              <a:pPr/>
              <a:t>‹#›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3"/>
          </p:nvPr>
        </p:nvSpPr>
        <p:spPr>
          <a:xfrm>
            <a:off x="5243514" y="1200151"/>
            <a:ext cx="3346450" cy="281225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940495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8229600" cy="857250"/>
          </a:xfrm>
        </p:spPr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200151"/>
            <a:ext cx="4038600" cy="3394472"/>
          </a:xfrm>
        </p:spPr>
        <p:txBody>
          <a:bodyPr lIns="36000" rIns="36000">
            <a:normAutofit/>
          </a:bodyPr>
          <a:lstStyle>
            <a:lvl1pPr>
              <a:defRPr sz="1650"/>
            </a:lvl1pPr>
            <a:lvl2pPr>
              <a:defRPr sz="1650"/>
            </a:lvl2pPr>
            <a:lvl3pPr>
              <a:defRPr sz="1500"/>
            </a:lvl3pPr>
            <a:lvl4pPr>
              <a:defRPr sz="120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1000" y="1200151"/>
            <a:ext cx="4038600" cy="3394472"/>
          </a:xfrm>
        </p:spPr>
        <p:txBody>
          <a:bodyPr lIns="36000" rIns="36000"/>
          <a:lstStyle>
            <a:lvl1pPr>
              <a:defRPr sz="1650"/>
            </a:lvl1pPr>
            <a:lvl2pPr>
              <a:defRPr sz="1650"/>
            </a:lvl2pPr>
            <a:lvl3pPr>
              <a:defRPr sz="1500"/>
            </a:lvl3pPr>
            <a:lvl4pPr>
              <a:defRPr sz="120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>
                <a:solidFill>
                  <a:srgbClr val="464749"/>
                </a:solidFill>
              </a:rPr>
              <a:pPr/>
              <a:t>‹#›</a:t>
            </a:fld>
            <a:endParaRPr lang="en-US" dirty="0">
              <a:solidFill>
                <a:srgbClr val="4647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408990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1981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E54BE-19F4-EE49-BADC-6500D1D3229D}" type="datetime1">
              <a:rPr lang="nb-NO" smtClean="0"/>
              <a:t>11.04.2023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Myrkdalen 16:9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3416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3528224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F305-B458-47D9-A6BC-2DAA9874C520}" type="datetime1">
              <a:rPr lang="nb-NO" smtClean="0">
                <a:solidFill>
                  <a:srgbClr val="464749"/>
                </a:solidFill>
              </a:rPr>
              <a:pPr/>
              <a:t>11.04.2023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464749"/>
                </a:solidFill>
              </a:rPr>
              <a:t>Myrkdalen 16:9</a:t>
            </a:r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>
                <a:solidFill>
                  <a:srgbClr val="464749"/>
                </a:solidFill>
              </a:rPr>
              <a:pPr/>
              <a:t>‹#›</a:t>
            </a:fld>
            <a:endParaRPr lang="en-US" dirty="0">
              <a:solidFill>
                <a:srgbClr val="4647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0112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slide m bilde">
    <p:bg>
      <p:bgPr>
        <a:gradFill flip="none" rotWithShape="1">
          <a:gsLst>
            <a:gs pos="0">
              <a:schemeClr val="accent6"/>
            </a:gs>
            <a:gs pos="74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1" y="1200151"/>
            <a:ext cx="6210132" cy="3352800"/>
          </a:xfrm>
        </p:spPr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347C-6C32-4BF4-B061-30E394BCD886}" type="datetime1">
              <a:rPr lang="nb-NO" smtClean="0">
                <a:solidFill>
                  <a:srgbClr val="464749"/>
                </a:solidFill>
              </a:rPr>
              <a:pPr/>
              <a:t>11.04.2023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464749"/>
                </a:solidFill>
              </a:rPr>
              <a:t>Myrkdalen 16:9</a:t>
            </a:r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>
                <a:solidFill>
                  <a:srgbClr val="464749"/>
                </a:solidFill>
              </a:rPr>
              <a:pPr/>
              <a:t>‹#›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6059708" y="1050510"/>
            <a:ext cx="3084291" cy="4092989"/>
          </a:xfrm>
          <a:custGeom>
            <a:avLst/>
            <a:gdLst>
              <a:gd name="connsiteX0" fmla="*/ 3084291 w 3084291"/>
              <a:gd name="connsiteY0" fmla="*/ 0 h 4092989"/>
              <a:gd name="connsiteX1" fmla="*/ 3084291 w 3084291"/>
              <a:gd name="connsiteY1" fmla="*/ 4092989 h 4092989"/>
              <a:gd name="connsiteX2" fmla="*/ 0 w 3084291"/>
              <a:gd name="connsiteY2" fmla="*/ 4092989 h 4092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291" h="4092989">
                <a:moveTo>
                  <a:pt x="3084291" y="0"/>
                </a:moveTo>
                <a:lnTo>
                  <a:pt x="3084291" y="4092989"/>
                </a:lnTo>
                <a:lnTo>
                  <a:pt x="0" y="4092989"/>
                </a:lnTo>
                <a:close/>
              </a:path>
            </a:pathLst>
          </a:custGeom>
        </p:spPr>
        <p:txBody>
          <a:bodyPr wrap="square" anchor="b" anchorCtr="0">
            <a:noAutofit/>
          </a:bodyPr>
          <a:lstStyle>
            <a:lvl1pPr algn="r">
              <a:defRPr/>
            </a:lvl1pPr>
          </a:lstStyle>
          <a:p>
            <a:r>
              <a:rPr lang="en-US" dirty="0"/>
              <a:t>Sett inn </a:t>
            </a:r>
            <a:r>
              <a:rPr lang="en-US" dirty="0" err="1"/>
              <a:t>bilde</a:t>
            </a:r>
            <a:r>
              <a:rPr lang="en-US" dirty="0"/>
              <a:t> her</a:t>
            </a:r>
          </a:p>
        </p:txBody>
      </p:sp>
    </p:spTree>
    <p:extLst>
      <p:ext uri="{BB962C8B-B14F-4D97-AF65-F5344CB8AC3E}">
        <p14:creationId xmlns:p14="http://schemas.microsoft.com/office/powerpoint/2010/main" val="21619835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8229600" cy="857250"/>
          </a:xfrm>
        </p:spPr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999" y="1200151"/>
            <a:ext cx="4652268" cy="3394472"/>
          </a:xfrm>
        </p:spPr>
        <p:txBody>
          <a:bodyPr lIns="36000" rIns="36000">
            <a:normAutofit/>
          </a:bodyPr>
          <a:lstStyle>
            <a:lvl1pPr>
              <a:defRPr sz="1650"/>
            </a:lvl1pPr>
            <a:lvl2pPr>
              <a:defRPr sz="1650"/>
            </a:lvl2pPr>
            <a:lvl3pPr>
              <a:defRPr sz="1500"/>
            </a:lvl3pPr>
            <a:lvl4pPr>
              <a:defRPr sz="120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8FC1B-A676-4AC0-9284-3DC830116EC8}" type="datetime1">
              <a:rPr lang="nb-NO" smtClean="0">
                <a:solidFill>
                  <a:srgbClr val="464749"/>
                </a:solidFill>
              </a:rPr>
              <a:pPr/>
              <a:t>11.04.2023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464749"/>
                </a:solidFill>
              </a:rPr>
              <a:t>Myrkdalen 16:9</a:t>
            </a:r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>
                <a:solidFill>
                  <a:srgbClr val="464749"/>
                </a:solidFill>
              </a:rPr>
              <a:pPr/>
              <a:t>‹#›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3"/>
          </p:nvPr>
        </p:nvSpPr>
        <p:spPr>
          <a:xfrm>
            <a:off x="5243513" y="1200151"/>
            <a:ext cx="3346450" cy="281225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69159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8229600" cy="857250"/>
          </a:xfrm>
        </p:spPr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200151"/>
            <a:ext cx="4038600" cy="3394472"/>
          </a:xfrm>
        </p:spPr>
        <p:txBody>
          <a:bodyPr lIns="36000" rIns="36000">
            <a:normAutofit/>
          </a:bodyPr>
          <a:lstStyle>
            <a:lvl1pPr>
              <a:defRPr sz="1650"/>
            </a:lvl1pPr>
            <a:lvl2pPr>
              <a:defRPr sz="1650"/>
            </a:lvl2pPr>
            <a:lvl3pPr>
              <a:defRPr sz="1500"/>
            </a:lvl3pPr>
            <a:lvl4pPr>
              <a:defRPr sz="120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1000" y="1200151"/>
            <a:ext cx="4038600" cy="3394472"/>
          </a:xfrm>
        </p:spPr>
        <p:txBody>
          <a:bodyPr lIns="36000" rIns="36000"/>
          <a:lstStyle>
            <a:lvl1pPr>
              <a:defRPr sz="1650"/>
            </a:lvl1pPr>
            <a:lvl2pPr>
              <a:defRPr sz="1650"/>
            </a:lvl2pPr>
            <a:lvl3pPr>
              <a:defRPr sz="1500"/>
            </a:lvl3pPr>
            <a:lvl4pPr>
              <a:defRPr sz="120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52CA-4BB7-43EF-B037-52D709F302EE}" type="datetime1">
              <a:rPr lang="nb-NO" smtClean="0">
                <a:solidFill>
                  <a:srgbClr val="464749"/>
                </a:solidFill>
              </a:rPr>
              <a:pPr/>
              <a:t>11.04.2023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464749"/>
                </a:solidFill>
              </a:rPr>
              <a:t>Myrkdalen 16:9</a:t>
            </a:r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>
                <a:solidFill>
                  <a:srgbClr val="464749"/>
                </a:solidFill>
              </a:rPr>
              <a:pPr/>
              <a:t>‹#›</a:t>
            </a:fld>
            <a:endParaRPr lang="en-US" dirty="0">
              <a:solidFill>
                <a:srgbClr val="4647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584209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22552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8740193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F305-B458-47D9-A6BC-2DAA9874C520}" type="datetime1">
              <a:rPr lang="nb-NO" smtClean="0">
                <a:solidFill>
                  <a:srgbClr val="464749"/>
                </a:solidFill>
              </a:rPr>
              <a:pPr/>
              <a:t>11.04.2023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464749"/>
                </a:solidFill>
              </a:rPr>
              <a:t>Myrkdalen 16:9</a:t>
            </a:r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>
                <a:solidFill>
                  <a:srgbClr val="464749"/>
                </a:solidFill>
              </a:rPr>
              <a:pPr/>
              <a:t>‹#›</a:t>
            </a:fld>
            <a:endParaRPr lang="en-US" dirty="0">
              <a:solidFill>
                <a:srgbClr val="4647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9602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slide m bilde">
    <p:bg>
      <p:bgPr>
        <a:gradFill flip="none" rotWithShape="1">
          <a:gsLst>
            <a:gs pos="0">
              <a:schemeClr val="accent6"/>
            </a:gs>
            <a:gs pos="74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1" y="1200151"/>
            <a:ext cx="6210132" cy="3352800"/>
          </a:xfrm>
        </p:spPr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347C-6C32-4BF4-B061-30E394BCD886}" type="datetime1">
              <a:rPr lang="nb-NO" smtClean="0">
                <a:solidFill>
                  <a:srgbClr val="464749"/>
                </a:solidFill>
              </a:rPr>
              <a:pPr/>
              <a:t>11.04.2023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464749"/>
                </a:solidFill>
              </a:rPr>
              <a:t>Myrkdalen 16:9</a:t>
            </a:r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>
                <a:solidFill>
                  <a:srgbClr val="464749"/>
                </a:solidFill>
              </a:rPr>
              <a:pPr/>
              <a:t>‹#›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6059708" y="1050510"/>
            <a:ext cx="3084291" cy="4092989"/>
          </a:xfrm>
          <a:custGeom>
            <a:avLst/>
            <a:gdLst>
              <a:gd name="connsiteX0" fmla="*/ 3084291 w 3084291"/>
              <a:gd name="connsiteY0" fmla="*/ 0 h 4092989"/>
              <a:gd name="connsiteX1" fmla="*/ 3084291 w 3084291"/>
              <a:gd name="connsiteY1" fmla="*/ 4092989 h 4092989"/>
              <a:gd name="connsiteX2" fmla="*/ 0 w 3084291"/>
              <a:gd name="connsiteY2" fmla="*/ 4092989 h 4092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291" h="4092989">
                <a:moveTo>
                  <a:pt x="3084291" y="0"/>
                </a:moveTo>
                <a:lnTo>
                  <a:pt x="3084291" y="4092989"/>
                </a:lnTo>
                <a:lnTo>
                  <a:pt x="0" y="4092989"/>
                </a:lnTo>
                <a:close/>
              </a:path>
            </a:pathLst>
          </a:custGeom>
        </p:spPr>
        <p:txBody>
          <a:bodyPr wrap="square" anchor="b" anchorCtr="0">
            <a:noAutofit/>
          </a:bodyPr>
          <a:lstStyle>
            <a:lvl1pPr algn="r">
              <a:defRPr/>
            </a:lvl1pPr>
          </a:lstStyle>
          <a:p>
            <a:r>
              <a:rPr lang="en-US" dirty="0"/>
              <a:t>Sett inn </a:t>
            </a:r>
            <a:r>
              <a:rPr lang="en-US" dirty="0" err="1"/>
              <a:t>bilde</a:t>
            </a:r>
            <a:r>
              <a:rPr lang="en-US" dirty="0"/>
              <a:t> her</a:t>
            </a:r>
          </a:p>
        </p:txBody>
      </p:sp>
    </p:spTree>
    <p:extLst>
      <p:ext uri="{BB962C8B-B14F-4D97-AF65-F5344CB8AC3E}">
        <p14:creationId xmlns:p14="http://schemas.microsoft.com/office/powerpoint/2010/main" val="41139501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8229600" cy="857250"/>
          </a:xfrm>
        </p:spPr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999" y="1200151"/>
            <a:ext cx="4652268" cy="3394472"/>
          </a:xfrm>
        </p:spPr>
        <p:txBody>
          <a:bodyPr lIns="36000" rIns="36000">
            <a:normAutofit/>
          </a:bodyPr>
          <a:lstStyle>
            <a:lvl1pPr>
              <a:defRPr sz="1650"/>
            </a:lvl1pPr>
            <a:lvl2pPr>
              <a:defRPr sz="1650"/>
            </a:lvl2pPr>
            <a:lvl3pPr>
              <a:defRPr sz="1500"/>
            </a:lvl3pPr>
            <a:lvl4pPr>
              <a:defRPr sz="120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8FC1B-A676-4AC0-9284-3DC830116EC8}" type="datetime1">
              <a:rPr lang="nb-NO" smtClean="0">
                <a:solidFill>
                  <a:srgbClr val="464749"/>
                </a:solidFill>
              </a:rPr>
              <a:pPr/>
              <a:t>11.04.2023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464749"/>
                </a:solidFill>
              </a:rPr>
              <a:t>Myrkdalen 16:9</a:t>
            </a:r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>
                <a:solidFill>
                  <a:srgbClr val="464749"/>
                </a:solidFill>
              </a:rPr>
              <a:pPr/>
              <a:t>‹#›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3"/>
          </p:nvPr>
        </p:nvSpPr>
        <p:spPr>
          <a:xfrm>
            <a:off x="5243513" y="1200151"/>
            <a:ext cx="3346450" cy="281225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94586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lide m bilde">
    <p:bg>
      <p:bgPr>
        <a:gradFill flip="none" rotWithShape="1">
          <a:gsLst>
            <a:gs pos="0">
              <a:srgbClr val="464749"/>
            </a:gs>
            <a:gs pos="74000">
              <a:schemeClr val="tx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1" y="1200151"/>
            <a:ext cx="6210132" cy="33528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3A52-55E8-4E41-9D07-5F7EEA7D73B0}" type="datetime1">
              <a:rPr lang="nb-NO" smtClean="0"/>
              <a:t>11.04.2023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Myrkdalen 16:9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 hasCustomPrompt="1"/>
          </p:nvPr>
        </p:nvSpPr>
        <p:spPr>
          <a:xfrm>
            <a:off x="6059708" y="1050510"/>
            <a:ext cx="3084291" cy="4092989"/>
          </a:xfrm>
          <a:custGeom>
            <a:avLst/>
            <a:gdLst>
              <a:gd name="connsiteX0" fmla="*/ 3084291 w 3084291"/>
              <a:gd name="connsiteY0" fmla="*/ 0 h 4092989"/>
              <a:gd name="connsiteX1" fmla="*/ 3084291 w 3084291"/>
              <a:gd name="connsiteY1" fmla="*/ 4092989 h 4092989"/>
              <a:gd name="connsiteX2" fmla="*/ 0 w 3084291"/>
              <a:gd name="connsiteY2" fmla="*/ 4092989 h 4092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291" h="4092989">
                <a:moveTo>
                  <a:pt x="3084291" y="0"/>
                </a:moveTo>
                <a:lnTo>
                  <a:pt x="3084291" y="4092989"/>
                </a:lnTo>
                <a:lnTo>
                  <a:pt x="0" y="4092989"/>
                </a:lnTo>
                <a:close/>
              </a:path>
            </a:pathLst>
          </a:custGeom>
        </p:spPr>
        <p:txBody>
          <a:bodyPr wrap="square" anchor="b" anchorCtr="0">
            <a:noAutofit/>
          </a:bodyPr>
          <a:lstStyle>
            <a:lvl1pPr algn="r">
              <a:defRPr/>
            </a:lvl1pPr>
          </a:lstStyle>
          <a:p>
            <a:r>
              <a:rPr lang="en-US" dirty="0"/>
              <a:t>Sett inn </a:t>
            </a:r>
            <a:r>
              <a:rPr lang="en-US" dirty="0" err="1"/>
              <a:t>bilde</a:t>
            </a:r>
            <a:r>
              <a:rPr lang="en-US" dirty="0"/>
              <a:t> her</a:t>
            </a:r>
          </a:p>
        </p:txBody>
      </p:sp>
    </p:spTree>
    <p:extLst>
      <p:ext uri="{BB962C8B-B14F-4D97-AF65-F5344CB8AC3E}">
        <p14:creationId xmlns:p14="http://schemas.microsoft.com/office/powerpoint/2010/main" val="1080067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8229600" cy="857250"/>
          </a:xfrm>
        </p:spPr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200151"/>
            <a:ext cx="4038600" cy="3394472"/>
          </a:xfrm>
        </p:spPr>
        <p:txBody>
          <a:bodyPr lIns="36000" rIns="36000">
            <a:normAutofit/>
          </a:bodyPr>
          <a:lstStyle>
            <a:lvl1pPr>
              <a:defRPr sz="1650"/>
            </a:lvl1pPr>
            <a:lvl2pPr>
              <a:defRPr sz="1650"/>
            </a:lvl2pPr>
            <a:lvl3pPr>
              <a:defRPr sz="1500"/>
            </a:lvl3pPr>
            <a:lvl4pPr>
              <a:defRPr sz="120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1000" y="1200151"/>
            <a:ext cx="4038600" cy="3394472"/>
          </a:xfrm>
        </p:spPr>
        <p:txBody>
          <a:bodyPr lIns="36000" rIns="36000"/>
          <a:lstStyle>
            <a:lvl1pPr>
              <a:defRPr sz="1650"/>
            </a:lvl1pPr>
            <a:lvl2pPr>
              <a:defRPr sz="1650"/>
            </a:lvl2pPr>
            <a:lvl3pPr>
              <a:defRPr sz="1500"/>
            </a:lvl3pPr>
            <a:lvl4pPr>
              <a:defRPr sz="120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52CA-4BB7-43EF-B037-52D709F302EE}" type="datetime1">
              <a:rPr lang="nb-NO" smtClean="0">
                <a:solidFill>
                  <a:srgbClr val="464749"/>
                </a:solidFill>
              </a:rPr>
              <a:pPr/>
              <a:t>11.04.2023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464749"/>
                </a:solidFill>
              </a:rPr>
              <a:t>Myrkdalen 16:9</a:t>
            </a:r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>
                <a:solidFill>
                  <a:srgbClr val="464749"/>
                </a:solidFill>
              </a:rPr>
              <a:pPr/>
              <a:t>‹#›</a:t>
            </a:fld>
            <a:endParaRPr lang="en-US" dirty="0">
              <a:solidFill>
                <a:srgbClr val="4647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637698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3248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36621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slide s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 userDrawn="1"/>
        </p:nvSpPr>
        <p:spPr>
          <a:xfrm>
            <a:off x="2630478" y="0"/>
            <a:ext cx="6513522" cy="5143500"/>
          </a:xfrm>
          <a:custGeom>
            <a:avLst/>
            <a:gdLst>
              <a:gd name="connsiteX0" fmla="*/ 3879850 w 6513522"/>
              <a:gd name="connsiteY0" fmla="*/ 0 h 5143500"/>
              <a:gd name="connsiteX1" fmla="*/ 4353259 w 6513522"/>
              <a:gd name="connsiteY1" fmla="*/ 0 h 5143500"/>
              <a:gd name="connsiteX2" fmla="*/ 5382737 w 6513522"/>
              <a:gd name="connsiteY2" fmla="*/ 0 h 5143500"/>
              <a:gd name="connsiteX3" fmla="*/ 6513522 w 6513522"/>
              <a:gd name="connsiteY3" fmla="*/ 0 h 5143500"/>
              <a:gd name="connsiteX4" fmla="*/ 6513522 w 6513522"/>
              <a:gd name="connsiteY4" fmla="*/ 5143500 h 5143500"/>
              <a:gd name="connsiteX5" fmla="*/ 5387210 w 6513522"/>
              <a:gd name="connsiteY5" fmla="*/ 5143500 h 5143500"/>
              <a:gd name="connsiteX6" fmla="*/ 4353259 w 6513522"/>
              <a:gd name="connsiteY6" fmla="*/ 5143500 h 5143500"/>
              <a:gd name="connsiteX7" fmla="*/ 0 w 6513522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13522" h="5143500">
                <a:moveTo>
                  <a:pt x="3879850" y="0"/>
                </a:moveTo>
                <a:lnTo>
                  <a:pt x="4353259" y="0"/>
                </a:lnTo>
                <a:lnTo>
                  <a:pt x="5382737" y="0"/>
                </a:lnTo>
                <a:lnTo>
                  <a:pt x="6513522" y="0"/>
                </a:lnTo>
                <a:lnTo>
                  <a:pt x="6513522" y="5143500"/>
                </a:lnTo>
                <a:lnTo>
                  <a:pt x="5387210" y="5143500"/>
                </a:lnTo>
                <a:lnTo>
                  <a:pt x="4353259" y="5143500"/>
                </a:lnTo>
                <a:lnTo>
                  <a:pt x="0" y="5143500"/>
                </a:lnTo>
                <a:close/>
              </a:path>
            </a:pathLst>
          </a:custGeom>
          <a:gradFill flip="none" rotWithShape="1">
            <a:gsLst>
              <a:gs pos="0">
                <a:schemeClr val="tx1"/>
              </a:gs>
              <a:gs pos="100000">
                <a:schemeClr val="tx2"/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32000" y="1491750"/>
            <a:ext cx="2880000" cy="2160000"/>
          </a:xfrm>
          <a:noFill/>
        </p:spPr>
        <p:txBody>
          <a:bodyPr lIns="36000" tIns="36000" rIns="36000" bIns="36000" anchor="ctr" anchorCtr="0"/>
          <a:lstStyle>
            <a:lvl1pPr algn="ctr">
              <a:lnSpc>
                <a:spcPct val="85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nb-NO" noProof="0" dirty="0" err="1"/>
              <a:t>Click</a:t>
            </a:r>
            <a:r>
              <a:rPr lang="nb-NO" noProof="0" dirty="0"/>
              <a:t> to </a:t>
            </a:r>
            <a:r>
              <a:rPr lang="nb-NO" noProof="0" dirty="0" err="1"/>
              <a:t>edit</a:t>
            </a:r>
            <a:r>
              <a:rPr lang="nb-NO" noProof="0" dirty="0"/>
              <a:t> Master </a:t>
            </a:r>
            <a:r>
              <a:rPr lang="nb-NO" noProof="0" dirty="0" err="1"/>
              <a:t>title</a:t>
            </a:r>
            <a:r>
              <a:rPr lang="nb-NO" noProof="0" dirty="0"/>
              <a:t> style</a:t>
            </a:r>
            <a:br>
              <a:rPr lang="nb-NO" noProof="0" dirty="0"/>
            </a:br>
            <a:endParaRPr lang="nb-NO" noProof="0" dirty="0"/>
          </a:p>
        </p:txBody>
      </p:sp>
      <p:pic>
        <p:nvPicPr>
          <p:cNvPr id="8" name="Picture 7" descr="myrkdalen_logo.png"/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965" y="4101113"/>
            <a:ext cx="1369699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09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6510328" cy="5143500"/>
          </a:xfrm>
          <a:custGeom>
            <a:avLst/>
            <a:gdLst>
              <a:gd name="connsiteX0" fmla="*/ 0 w 6510328"/>
              <a:gd name="connsiteY0" fmla="*/ 0 h 5143500"/>
              <a:gd name="connsiteX1" fmla="*/ 6510328 w 6510328"/>
              <a:gd name="connsiteY1" fmla="*/ 0 h 5143500"/>
              <a:gd name="connsiteX2" fmla="*/ 2630478 w 6510328"/>
              <a:gd name="connsiteY2" fmla="*/ 5143500 h 5143500"/>
              <a:gd name="connsiteX3" fmla="*/ 0 w 6510328"/>
              <a:gd name="connsiteY3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0328" h="5143500">
                <a:moveTo>
                  <a:pt x="0" y="0"/>
                </a:moveTo>
                <a:lnTo>
                  <a:pt x="6510328" y="0"/>
                </a:lnTo>
                <a:lnTo>
                  <a:pt x="2630478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/>
          <a:p>
            <a:r>
              <a:rPr lang="en-US" dirty="0"/>
              <a:t>Sett inn </a:t>
            </a:r>
            <a:r>
              <a:rPr lang="en-US" dirty="0" err="1"/>
              <a:t>bilde</a:t>
            </a:r>
            <a:r>
              <a:rPr lang="en-US" dirty="0"/>
              <a:t> her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 hasCustomPrompt="1"/>
          </p:nvPr>
        </p:nvSpPr>
        <p:spPr>
          <a:xfrm>
            <a:off x="2546965" y="0"/>
            <a:ext cx="6597035" cy="51435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dirty="0"/>
              <a:t>Sett inn </a:t>
            </a:r>
            <a:r>
              <a:rPr lang="en-US" dirty="0" err="1"/>
              <a:t>bilde</a:t>
            </a:r>
            <a:r>
              <a:rPr lang="en-US" dirty="0"/>
              <a:t> her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60000" y="1200151"/>
            <a:ext cx="3278610" cy="3352800"/>
          </a:xfrm>
        </p:spPr>
        <p:txBody>
          <a:bodyPr/>
          <a:lstStyle>
            <a:lvl1pPr marL="0" indent="0">
              <a:spcBef>
                <a:spcPts val="225"/>
              </a:spcBef>
              <a:buFont typeface="Arial"/>
              <a:buNone/>
              <a:defRPr>
                <a:solidFill>
                  <a:schemeClr val="bg1"/>
                </a:solidFill>
              </a:defRPr>
            </a:lvl1pPr>
            <a:lvl2pPr marL="132160" indent="-132160">
              <a:spcBef>
                <a:spcPts val="225"/>
              </a:spcBef>
              <a:defRPr sz="1500">
                <a:solidFill>
                  <a:schemeClr val="bg1"/>
                </a:solidFill>
              </a:defRPr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2546965" y="4101113"/>
            <a:ext cx="1368000" cy="540000"/>
          </a:xfrm>
          <a:blipFill>
            <a:blip/>
            <a:stretch>
              <a:fillRect/>
            </a:stretch>
          </a:blipFill>
        </p:spPr>
        <p:txBody>
          <a:bodyPr>
            <a:normAutofit/>
          </a:bodyPr>
          <a:lstStyle>
            <a:lvl1pPr>
              <a:defRPr sz="1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97965410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ta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2630478" y="0"/>
            <a:ext cx="6513522" cy="5143500"/>
          </a:xfrm>
          <a:custGeom>
            <a:avLst/>
            <a:gdLst>
              <a:gd name="connsiteX0" fmla="*/ 3879850 w 6513522"/>
              <a:gd name="connsiteY0" fmla="*/ 0 h 5143500"/>
              <a:gd name="connsiteX1" fmla="*/ 4353259 w 6513522"/>
              <a:gd name="connsiteY1" fmla="*/ 0 h 5143500"/>
              <a:gd name="connsiteX2" fmla="*/ 5382737 w 6513522"/>
              <a:gd name="connsiteY2" fmla="*/ 0 h 5143500"/>
              <a:gd name="connsiteX3" fmla="*/ 6513522 w 6513522"/>
              <a:gd name="connsiteY3" fmla="*/ 0 h 5143500"/>
              <a:gd name="connsiteX4" fmla="*/ 6513522 w 6513522"/>
              <a:gd name="connsiteY4" fmla="*/ 5143500 h 5143500"/>
              <a:gd name="connsiteX5" fmla="*/ 5387210 w 6513522"/>
              <a:gd name="connsiteY5" fmla="*/ 5143500 h 5143500"/>
              <a:gd name="connsiteX6" fmla="*/ 4353259 w 6513522"/>
              <a:gd name="connsiteY6" fmla="*/ 5143500 h 5143500"/>
              <a:gd name="connsiteX7" fmla="*/ 0 w 6513522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13522" h="5143500">
                <a:moveTo>
                  <a:pt x="3879850" y="0"/>
                </a:moveTo>
                <a:lnTo>
                  <a:pt x="4353259" y="0"/>
                </a:lnTo>
                <a:lnTo>
                  <a:pt x="5382737" y="0"/>
                </a:lnTo>
                <a:lnTo>
                  <a:pt x="6513522" y="0"/>
                </a:lnTo>
                <a:lnTo>
                  <a:pt x="6513522" y="5143500"/>
                </a:lnTo>
                <a:lnTo>
                  <a:pt x="5387210" y="5143500"/>
                </a:lnTo>
                <a:lnTo>
                  <a:pt x="4353259" y="5143500"/>
                </a:lnTo>
                <a:lnTo>
                  <a:pt x="0" y="5143500"/>
                </a:lnTo>
                <a:close/>
              </a:path>
            </a:pathLst>
          </a:custGeom>
          <a:gradFill flip="none" rotWithShape="1">
            <a:gsLst>
              <a:gs pos="0">
                <a:schemeClr val="tx1"/>
              </a:gs>
              <a:gs pos="100000">
                <a:schemeClr val="tx2"/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myrkdalen_logo.png"/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965" y="4101113"/>
            <a:ext cx="1369699" cy="5400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132000" y="1491750"/>
            <a:ext cx="2880000" cy="2160000"/>
          </a:xfrm>
        </p:spPr>
        <p:txBody>
          <a:bodyPr anchor="ctr" anchorCtr="0">
            <a:normAutofit/>
          </a:bodyPr>
          <a:lstStyle>
            <a:lvl1pPr algn="ctr">
              <a:spcBef>
                <a:spcPts val="450"/>
              </a:spcBef>
              <a:defRPr sz="1200"/>
            </a:lvl1pPr>
            <a:lvl2pPr marL="0" indent="0" algn="ctr">
              <a:spcBef>
                <a:spcPts val="450"/>
              </a:spcBef>
              <a:buNone/>
              <a:defRPr sz="9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</p:txBody>
      </p:sp>
    </p:spTree>
    <p:extLst>
      <p:ext uri="{BB962C8B-B14F-4D97-AF65-F5344CB8AC3E}">
        <p14:creationId xmlns:p14="http://schemas.microsoft.com/office/powerpoint/2010/main" val="11779032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8229600" cy="85725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999" y="1200151"/>
            <a:ext cx="4652268" cy="3394472"/>
          </a:xfrm>
        </p:spPr>
        <p:txBody>
          <a:bodyPr lIns="36000" rIns="36000">
            <a:normAutofit/>
          </a:bodyPr>
          <a:lstStyle>
            <a:lvl1pPr>
              <a:defRPr sz="1650"/>
            </a:lvl1pPr>
            <a:lvl2pPr>
              <a:defRPr sz="1650"/>
            </a:lvl2pPr>
            <a:lvl3pPr>
              <a:defRPr sz="1500"/>
            </a:lvl3pPr>
            <a:lvl4pPr>
              <a:defRPr sz="120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B1CF-ABC9-F14C-A0DE-D89851066993}" type="datetime1">
              <a:rPr lang="nb-NO" smtClean="0"/>
              <a:t>11.04.2023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Myrkdalen 16:9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3"/>
          </p:nvPr>
        </p:nvSpPr>
        <p:spPr>
          <a:xfrm>
            <a:off x="5243513" y="1200151"/>
            <a:ext cx="3346450" cy="2812256"/>
          </a:xfrm>
        </p:spPr>
        <p:txBody>
          <a:bodyPr/>
          <a:lstStyle/>
          <a:p>
            <a:r>
              <a:rPr lang="nb-NO"/>
              <a:t>Klikk ikonet for å legge til et diagram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6009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kstslide to-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8229600" cy="85725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200151"/>
            <a:ext cx="4038600" cy="3394472"/>
          </a:xfrm>
        </p:spPr>
        <p:txBody>
          <a:bodyPr lIns="36000" rIns="36000">
            <a:normAutofit/>
          </a:bodyPr>
          <a:lstStyle>
            <a:lvl1pPr>
              <a:defRPr sz="1650"/>
            </a:lvl1pPr>
            <a:lvl2pPr>
              <a:defRPr sz="1650"/>
            </a:lvl2pPr>
            <a:lvl3pPr>
              <a:defRPr sz="1500"/>
            </a:lvl3pPr>
            <a:lvl4pPr>
              <a:defRPr sz="120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1000" y="1200151"/>
            <a:ext cx="4038600" cy="3394472"/>
          </a:xfrm>
        </p:spPr>
        <p:txBody>
          <a:bodyPr lIns="36000" rIns="36000"/>
          <a:lstStyle>
            <a:lvl1pPr>
              <a:defRPr sz="1650"/>
            </a:lvl1pPr>
            <a:lvl2pPr>
              <a:defRPr sz="1650"/>
            </a:lvl2pPr>
            <a:lvl3pPr>
              <a:defRPr sz="1500"/>
            </a:lvl3pPr>
            <a:lvl4pPr>
              <a:defRPr sz="120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89487-6C10-DE45-A43F-18EAC68A3B4D}" type="datetime1">
              <a:rPr lang="nb-NO" smtClean="0"/>
              <a:t>11.04.2023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Myrkdalen 16:9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91585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4000">
              <a:srgbClr val="000000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8229600" cy="857250"/>
          </a:xfrm>
          <a:prstGeom prst="rect">
            <a:avLst/>
          </a:prstGeom>
          <a:noFill/>
        </p:spPr>
        <p:txBody>
          <a:bodyPr vert="horz" lIns="36000" tIns="36000" rIns="36000" bIns="36000" rtlCol="0" anchor="t" anchorCtr="0">
            <a:normAutofit/>
          </a:bodyPr>
          <a:lstStyle/>
          <a:p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1" y="1200151"/>
            <a:ext cx="8229600" cy="3352800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nb-NO" noProof="0" dirty="0" err="1"/>
              <a:t>Click</a:t>
            </a:r>
            <a:r>
              <a:rPr lang="nb-NO" noProof="0" dirty="0"/>
              <a:t> to </a:t>
            </a:r>
            <a:r>
              <a:rPr lang="nb-NO" noProof="0" dirty="0" err="1"/>
              <a:t>edit</a:t>
            </a:r>
            <a:r>
              <a:rPr lang="nb-NO" noProof="0" dirty="0"/>
              <a:t> Master </a:t>
            </a:r>
            <a:r>
              <a:rPr lang="nb-NO" noProof="0" dirty="0" err="1"/>
              <a:t>text</a:t>
            </a:r>
            <a:r>
              <a:rPr lang="nb-NO" noProof="0" dirty="0"/>
              <a:t> styles</a:t>
            </a:r>
          </a:p>
          <a:p>
            <a:pPr lvl="1"/>
            <a:r>
              <a:rPr lang="nb-NO" noProof="0" dirty="0"/>
              <a:t>Second </a:t>
            </a:r>
            <a:r>
              <a:rPr lang="nb-NO" noProof="0" dirty="0" err="1"/>
              <a:t>level</a:t>
            </a:r>
            <a:endParaRPr lang="nb-NO" noProof="0" dirty="0"/>
          </a:p>
          <a:p>
            <a:pPr lvl="2"/>
            <a:r>
              <a:rPr lang="nb-NO" noProof="0" dirty="0"/>
              <a:t>Third </a:t>
            </a:r>
            <a:r>
              <a:rPr lang="nb-NO" noProof="0" dirty="0" err="1"/>
              <a:t>level</a:t>
            </a:r>
            <a:endParaRPr lang="nb-NO" noProof="0" dirty="0"/>
          </a:p>
          <a:p>
            <a:pPr lvl="3"/>
            <a:r>
              <a:rPr lang="nb-NO" noProof="0" dirty="0" err="1"/>
              <a:t>Fourth</a:t>
            </a:r>
            <a:r>
              <a:rPr lang="nb-NO" noProof="0" dirty="0"/>
              <a:t> </a:t>
            </a:r>
            <a:r>
              <a:rPr lang="nb-NO" noProof="0" dirty="0" err="1"/>
              <a:t>level</a:t>
            </a:r>
            <a:endParaRPr lang="nb-NO" noProof="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360002" y="4760119"/>
            <a:ext cx="91033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5">
                <a:solidFill>
                  <a:schemeClr val="accent6"/>
                </a:solidFill>
              </a:defRPr>
            </a:lvl1pPr>
          </a:lstStyle>
          <a:p>
            <a:fld id="{AA8603F6-4FF7-E846-B195-8E4D20F0F1EE}" type="datetime1">
              <a:rPr lang="nb-NO" smtClean="0"/>
              <a:t>11.04.2023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1270334" y="4760119"/>
            <a:ext cx="3301666" cy="27384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525">
                <a:solidFill>
                  <a:schemeClr val="accent6"/>
                </a:solidFill>
              </a:defRPr>
            </a:lvl1pPr>
          </a:lstStyle>
          <a:p>
            <a:r>
              <a:rPr lang="en-US"/>
              <a:t>Myrkdalen 16:9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1" y="4760119"/>
            <a:ext cx="359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5" b="1">
                <a:solidFill>
                  <a:schemeClr val="accent6"/>
                </a:solidFill>
              </a:defRPr>
            </a:lvl1pPr>
          </a:lstStyle>
          <a:p>
            <a:fld id="{FB47E0E4-BDC8-4240-97A7-004731DCDD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ight Triangle 12"/>
          <p:cNvSpPr/>
          <p:nvPr userDrawn="1"/>
        </p:nvSpPr>
        <p:spPr>
          <a:xfrm flipH="1">
            <a:off x="6059708" y="1050510"/>
            <a:ext cx="3084291" cy="4092989"/>
          </a:xfrm>
          <a:prstGeom prst="rtTriangle">
            <a:avLst/>
          </a:prstGeom>
          <a:gradFill flip="none" rotWithShape="1">
            <a:gsLst>
              <a:gs pos="0">
                <a:schemeClr val="tx1"/>
              </a:gs>
              <a:gs pos="100000">
                <a:schemeClr val="tx2"/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pic>
        <p:nvPicPr>
          <p:cNvPr id="14" name="Picture 13" descr="myrkdalen_logo.png"/>
          <p:cNvPicPr>
            <a:picLocks noChangeAspect="1"/>
          </p:cNvPicPr>
          <p:nvPr userDrawn="1"/>
        </p:nvPicPr>
        <p:blipFill>
          <a:blip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221" y="4779570"/>
            <a:ext cx="595930" cy="234942"/>
          </a:xfrm>
          <a:prstGeom prst="rect">
            <a:avLst/>
          </a:prstGeom>
        </p:spPr>
      </p:pic>
      <p:sp>
        <p:nvSpPr>
          <p:cNvPr id="4" name="MSIPCMContentMarking" descr="{&quot;HashCode&quot;:610110512,&quot;Placement&quot;:&quot;Footer&quot;,&quot;Top&quot;:384.343,&quot;Left&quot;:0.0,&quot;SlideWidth&quot;:720,&quot;SlideHeight&quot;:405}">
            <a:extLst>
              <a:ext uri="{FF2B5EF4-FFF2-40B4-BE49-F238E27FC236}">
                <a16:creationId xmlns:a16="http://schemas.microsoft.com/office/drawing/2014/main" id="{7E638F2D-2C1C-1662-0291-A5393BDFA204}"/>
              </a:ext>
            </a:extLst>
          </p:cNvPr>
          <p:cNvSpPr txBox="1"/>
          <p:nvPr userDrawn="1"/>
        </p:nvSpPr>
        <p:spPr>
          <a:xfrm>
            <a:off x="0" y="4881156"/>
            <a:ext cx="1446127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196290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38" r:id="rId2"/>
    <p:sldLayoutId id="2147483827" r:id="rId3"/>
    <p:sldLayoutId id="2147483837" r:id="rId4"/>
    <p:sldLayoutId id="2147483840" r:id="rId5"/>
    <p:sldLayoutId id="2147483858" r:id="rId6"/>
    <p:sldLayoutId id="2147483835" r:id="rId7"/>
    <p:sldLayoutId id="2147483839" r:id="rId8"/>
    <p:sldLayoutId id="2147483829" r:id="rId9"/>
    <p:sldLayoutId id="2147483831" r:id="rId10"/>
    <p:sldLayoutId id="2147483832" r:id="rId11"/>
    <p:sldLayoutId id="2147483988" r:id="rId12"/>
  </p:sldLayoutIdLst>
  <p:transition>
    <p:fade/>
  </p:transition>
  <p:hf hdr="0"/>
  <p:txStyles>
    <p:titleStyle>
      <a:lvl1pPr algn="l" defTabSz="342900" rtl="0" eaLnBrk="1" latinLnBrk="0" hangingPunct="1">
        <a:lnSpc>
          <a:spcPct val="85000"/>
        </a:lnSpc>
        <a:spcBef>
          <a:spcPct val="0"/>
        </a:spcBef>
        <a:buNone/>
        <a:defRPr sz="225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342900" rtl="0" eaLnBrk="1" latinLnBrk="0" hangingPunct="1">
        <a:lnSpc>
          <a:spcPct val="90000"/>
        </a:lnSpc>
        <a:spcBef>
          <a:spcPts val="1500"/>
        </a:spcBef>
        <a:buFont typeface="Arial"/>
        <a:buNone/>
        <a:defRPr sz="1650" kern="1200">
          <a:solidFill>
            <a:schemeClr val="bg1"/>
          </a:solidFill>
          <a:latin typeface="+mn-lt"/>
          <a:ea typeface="+mn-ea"/>
          <a:cs typeface="+mn-cs"/>
        </a:defRPr>
      </a:lvl1pPr>
      <a:lvl2pPr marL="202406" indent="-202406" algn="l" defTabSz="342900" rtl="0" eaLnBrk="1" latinLnBrk="0" hangingPunct="1">
        <a:lnSpc>
          <a:spcPct val="90000"/>
        </a:lnSpc>
        <a:spcBef>
          <a:spcPts val="1500"/>
        </a:spcBef>
        <a:buFont typeface="Arial"/>
        <a:buChar char="•"/>
        <a:defRPr sz="1650" kern="1200">
          <a:solidFill>
            <a:schemeClr val="bg1"/>
          </a:solidFill>
          <a:latin typeface="+mn-lt"/>
          <a:ea typeface="+mn-ea"/>
          <a:cs typeface="+mn-cs"/>
        </a:defRPr>
      </a:lvl2pPr>
      <a:lvl3pPr marL="406004" indent="-203597" algn="l" defTabSz="342900" rtl="0" eaLnBrk="1" latinLnBrk="0" hangingPunct="1">
        <a:lnSpc>
          <a:spcPct val="90000"/>
        </a:lnSpc>
        <a:spcBef>
          <a:spcPts val="450"/>
        </a:spcBef>
        <a:buFont typeface="Arial"/>
        <a:buChar char="•"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603647" indent="-197644" algn="l" defTabSz="342900" rtl="0" eaLnBrk="1" latinLnBrk="0" hangingPunct="1">
        <a:lnSpc>
          <a:spcPct val="90000"/>
        </a:lnSpc>
        <a:spcBef>
          <a:spcPts val="450"/>
        </a:spcBef>
        <a:buFont typeface="Arial"/>
        <a:buChar char="–"/>
        <a:defRPr sz="1200" kern="1200">
          <a:solidFill>
            <a:schemeClr val="bg1"/>
          </a:solidFill>
          <a:latin typeface="+mn-lt"/>
          <a:ea typeface="+mn-ea"/>
          <a:cs typeface="+mn-cs"/>
        </a:defRPr>
      </a:lvl4pPr>
      <a:lvl5pPr marL="806054" indent="-202406" algn="l" defTabSz="3429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4" orient="horz" pos="2998">
          <p15:clr>
            <a:srgbClr val="F26B43"/>
          </p15:clr>
        </p15:guide>
        <p15:guide id="5" orient="horz" pos="169">
          <p15:clr>
            <a:srgbClr val="F26B43"/>
          </p15:clr>
        </p15:guide>
        <p15:guide id="6" pos="249">
          <p15:clr>
            <a:srgbClr val="F26B43"/>
          </p15:clr>
        </p15:guide>
        <p15:guide id="7" pos="551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/>
            </a:gs>
            <a:gs pos="74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226" y="4779570"/>
            <a:ext cx="595925" cy="23494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8229600" cy="857250"/>
          </a:xfrm>
          <a:prstGeom prst="rect">
            <a:avLst/>
          </a:prstGeom>
          <a:noFill/>
        </p:spPr>
        <p:txBody>
          <a:bodyPr vert="horz" lIns="36000" tIns="36000" rIns="36000" bIns="36000" rtlCol="0" anchor="t" anchorCtr="0">
            <a:normAutofit/>
          </a:bodyPr>
          <a:lstStyle/>
          <a:p>
            <a:r>
              <a:rPr lang="nb-NO" noProof="0" dirty="0" err="1"/>
              <a:t>Click</a:t>
            </a:r>
            <a:r>
              <a:rPr lang="nb-NO" noProof="0" dirty="0"/>
              <a:t> to </a:t>
            </a:r>
            <a:r>
              <a:rPr lang="nb-NO" noProof="0" dirty="0" err="1"/>
              <a:t>edit</a:t>
            </a:r>
            <a:r>
              <a:rPr lang="nb-NO" noProof="0" dirty="0"/>
              <a:t> Master </a:t>
            </a:r>
            <a:r>
              <a:rPr lang="nb-NO" noProof="0" dirty="0" err="1"/>
              <a:t>title</a:t>
            </a:r>
            <a:r>
              <a:rPr lang="nb-NO" noProof="0" dirty="0"/>
              <a:t> style</a:t>
            </a:r>
            <a:br>
              <a:rPr lang="nb-NO" noProof="0" dirty="0"/>
            </a:br>
            <a:endParaRPr lang="nb-NO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1" y="1200151"/>
            <a:ext cx="8229600" cy="3352800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nb-NO" noProof="0" dirty="0" err="1"/>
              <a:t>Click</a:t>
            </a:r>
            <a:r>
              <a:rPr lang="nb-NO" noProof="0" dirty="0"/>
              <a:t> to </a:t>
            </a:r>
            <a:r>
              <a:rPr lang="nb-NO" noProof="0" dirty="0" err="1"/>
              <a:t>edit</a:t>
            </a:r>
            <a:r>
              <a:rPr lang="nb-NO" noProof="0" dirty="0"/>
              <a:t> Master </a:t>
            </a:r>
            <a:r>
              <a:rPr lang="nb-NO" noProof="0" dirty="0" err="1"/>
              <a:t>text</a:t>
            </a:r>
            <a:r>
              <a:rPr lang="nb-NO" noProof="0" dirty="0"/>
              <a:t> styles</a:t>
            </a:r>
          </a:p>
          <a:p>
            <a:pPr lvl="1"/>
            <a:r>
              <a:rPr lang="nb-NO" noProof="0" dirty="0"/>
              <a:t>Second </a:t>
            </a:r>
            <a:r>
              <a:rPr lang="nb-NO" noProof="0" dirty="0" err="1"/>
              <a:t>level</a:t>
            </a:r>
            <a:endParaRPr lang="nb-NO" noProof="0" dirty="0"/>
          </a:p>
          <a:p>
            <a:pPr lvl="2"/>
            <a:r>
              <a:rPr lang="nb-NO" noProof="0" dirty="0"/>
              <a:t>Third </a:t>
            </a:r>
            <a:r>
              <a:rPr lang="nb-NO" noProof="0" dirty="0" err="1"/>
              <a:t>level</a:t>
            </a:r>
            <a:endParaRPr lang="nb-NO" noProof="0" dirty="0"/>
          </a:p>
          <a:p>
            <a:pPr lvl="3"/>
            <a:r>
              <a:rPr lang="nb-NO" noProof="0" dirty="0" err="1"/>
              <a:t>Fourth</a:t>
            </a:r>
            <a:r>
              <a:rPr lang="nb-NO" noProof="0" dirty="0"/>
              <a:t> </a:t>
            </a:r>
            <a:r>
              <a:rPr lang="nb-NO" noProof="0" dirty="0" err="1"/>
              <a:t>level</a:t>
            </a:r>
            <a:endParaRPr lang="nb-NO" noProof="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360002" y="4760119"/>
            <a:ext cx="91033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5">
                <a:solidFill>
                  <a:schemeClr val="tx2"/>
                </a:solidFill>
              </a:defRPr>
            </a:lvl1pPr>
          </a:lstStyle>
          <a:p>
            <a:fld id="{5292F140-6C87-B542-8156-BD4006A505AB}" type="datetime1">
              <a:rPr lang="nb-NO" smtClean="0"/>
              <a:t>11.04.2023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1270334" y="4760119"/>
            <a:ext cx="330166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5">
                <a:solidFill>
                  <a:schemeClr val="tx2"/>
                </a:solidFill>
              </a:defRPr>
            </a:lvl1pPr>
          </a:lstStyle>
          <a:p>
            <a:r>
              <a:rPr lang="en-US"/>
              <a:t>Myrkdalen 16:9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1" y="4760119"/>
            <a:ext cx="359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5" b="1">
                <a:solidFill>
                  <a:schemeClr val="tx2"/>
                </a:solidFill>
              </a:defRPr>
            </a:lvl1pPr>
          </a:lstStyle>
          <a:p>
            <a:fld id="{FB47E0E4-BDC8-4240-97A7-004731DCDD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Right Triangle 17"/>
          <p:cNvSpPr/>
          <p:nvPr userDrawn="1"/>
        </p:nvSpPr>
        <p:spPr>
          <a:xfrm flipH="1">
            <a:off x="6059706" y="1050508"/>
            <a:ext cx="3084292" cy="4092991"/>
          </a:xfrm>
          <a:prstGeom prst="rtTriangl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6"/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4" name="MSIPCMContentMarking" descr="{&quot;HashCode&quot;:610110512,&quot;Placement&quot;:&quot;Footer&quot;,&quot;Top&quot;:384.343,&quot;Left&quot;:0.0,&quot;SlideWidth&quot;:720,&quot;SlideHeight&quot;:405}">
            <a:extLst>
              <a:ext uri="{FF2B5EF4-FFF2-40B4-BE49-F238E27FC236}">
                <a16:creationId xmlns:a16="http://schemas.microsoft.com/office/drawing/2014/main" id="{FDBAF180-77E6-EB86-7828-35FF400078E9}"/>
              </a:ext>
            </a:extLst>
          </p:cNvPr>
          <p:cNvSpPr txBox="1"/>
          <p:nvPr userDrawn="1"/>
        </p:nvSpPr>
        <p:spPr>
          <a:xfrm>
            <a:off x="0" y="4881156"/>
            <a:ext cx="1446127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401958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51" r:id="rId3"/>
    <p:sldLayoutId id="2147483852" r:id="rId4"/>
    <p:sldLayoutId id="2147483853" r:id="rId5"/>
    <p:sldLayoutId id="2147483854" r:id="rId6"/>
  </p:sldLayoutIdLst>
  <p:transition>
    <p:fade/>
  </p:transition>
  <p:hf hdr="0"/>
  <p:txStyles>
    <p:titleStyle>
      <a:lvl1pPr algn="l" defTabSz="342900" rtl="0" eaLnBrk="1" latinLnBrk="0" hangingPunct="1">
        <a:lnSpc>
          <a:spcPct val="85000"/>
        </a:lnSpc>
        <a:spcBef>
          <a:spcPct val="0"/>
        </a:spcBef>
        <a:buNone/>
        <a:defRPr sz="2250" kern="1200">
          <a:solidFill>
            <a:srgbClr val="E94F38"/>
          </a:solidFill>
          <a:latin typeface="+mj-lt"/>
          <a:ea typeface="+mj-ea"/>
          <a:cs typeface="+mj-cs"/>
        </a:defRPr>
      </a:lvl1pPr>
    </p:titleStyle>
    <p:bodyStyle>
      <a:lvl1pPr marL="0" indent="0" algn="l" defTabSz="342900" rtl="0" eaLnBrk="1" latinLnBrk="0" hangingPunct="1">
        <a:lnSpc>
          <a:spcPct val="90000"/>
        </a:lnSpc>
        <a:spcBef>
          <a:spcPts val="1500"/>
        </a:spcBef>
        <a:buFont typeface="Arial"/>
        <a:buNone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202406" indent="-202406" algn="l" defTabSz="342900" rtl="0" eaLnBrk="1" latinLnBrk="0" hangingPunct="1">
        <a:lnSpc>
          <a:spcPct val="90000"/>
        </a:lnSpc>
        <a:spcBef>
          <a:spcPts val="1500"/>
        </a:spcBef>
        <a:buFont typeface="Arial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2pPr>
      <a:lvl3pPr marL="406004" indent="-203597" algn="l" defTabSz="342900" rtl="0" eaLnBrk="1" latinLnBrk="0" hangingPunct="1">
        <a:lnSpc>
          <a:spcPct val="90000"/>
        </a:lnSpc>
        <a:spcBef>
          <a:spcPts val="45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03647" indent="-197644" algn="l" defTabSz="342900" rtl="0" eaLnBrk="1" latinLnBrk="0" hangingPunct="1">
        <a:lnSpc>
          <a:spcPct val="90000"/>
        </a:lnSpc>
        <a:spcBef>
          <a:spcPts val="450"/>
        </a:spcBef>
        <a:buFont typeface="Arial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06054" indent="-202406" algn="l" defTabSz="3429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249" userDrawn="1">
          <p15:clr>
            <a:srgbClr val="F26B43"/>
          </p15:clr>
        </p15:guide>
        <p15:guide id="4" pos="5511" userDrawn="1">
          <p15:clr>
            <a:srgbClr val="F26B43"/>
          </p15:clr>
        </p15:guide>
        <p15:guide id="5" orient="horz" pos="3003" userDrawn="1">
          <p15:clr>
            <a:srgbClr val="F26B43"/>
          </p15:clr>
        </p15:guide>
        <p15:guide id="6" orient="horz" pos="169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/>
            </a:gs>
            <a:gs pos="74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226" y="4779570"/>
            <a:ext cx="595925" cy="23494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8229600" cy="857250"/>
          </a:xfrm>
          <a:prstGeom prst="rect">
            <a:avLst/>
          </a:prstGeom>
          <a:noFill/>
        </p:spPr>
        <p:txBody>
          <a:bodyPr vert="horz" lIns="36000" tIns="36000" rIns="36000" bIns="36000" rtlCol="0" anchor="t" anchorCtr="0">
            <a:normAutofit/>
          </a:bodyPr>
          <a:lstStyle/>
          <a:p>
            <a:r>
              <a:rPr lang="nb-NO" noProof="0" dirty="0" err="1"/>
              <a:t>Click</a:t>
            </a:r>
            <a:r>
              <a:rPr lang="nb-NO" noProof="0" dirty="0"/>
              <a:t> to </a:t>
            </a:r>
            <a:r>
              <a:rPr lang="nb-NO" noProof="0" dirty="0" err="1"/>
              <a:t>edit</a:t>
            </a:r>
            <a:r>
              <a:rPr lang="nb-NO" noProof="0" dirty="0"/>
              <a:t> Master </a:t>
            </a:r>
            <a:r>
              <a:rPr lang="nb-NO" noProof="0" dirty="0" err="1"/>
              <a:t>title</a:t>
            </a:r>
            <a:r>
              <a:rPr lang="nb-NO" noProof="0" dirty="0"/>
              <a:t> style</a:t>
            </a:r>
            <a:br>
              <a:rPr lang="nb-NO" noProof="0" dirty="0"/>
            </a:br>
            <a:endParaRPr lang="nb-NO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1" y="1200151"/>
            <a:ext cx="8229600" cy="3352800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nb-NO" noProof="0" dirty="0" err="1"/>
              <a:t>Click</a:t>
            </a:r>
            <a:r>
              <a:rPr lang="nb-NO" noProof="0" dirty="0"/>
              <a:t> to </a:t>
            </a:r>
            <a:r>
              <a:rPr lang="nb-NO" noProof="0" dirty="0" err="1"/>
              <a:t>edit</a:t>
            </a:r>
            <a:r>
              <a:rPr lang="nb-NO" noProof="0" dirty="0"/>
              <a:t> Master </a:t>
            </a:r>
            <a:r>
              <a:rPr lang="nb-NO" noProof="0" dirty="0" err="1"/>
              <a:t>text</a:t>
            </a:r>
            <a:r>
              <a:rPr lang="nb-NO" noProof="0" dirty="0"/>
              <a:t> styles</a:t>
            </a:r>
          </a:p>
          <a:p>
            <a:pPr lvl="1"/>
            <a:r>
              <a:rPr lang="nb-NO" noProof="0" dirty="0"/>
              <a:t>Second </a:t>
            </a:r>
            <a:r>
              <a:rPr lang="nb-NO" noProof="0" dirty="0" err="1"/>
              <a:t>level</a:t>
            </a:r>
            <a:endParaRPr lang="nb-NO" noProof="0" dirty="0"/>
          </a:p>
          <a:p>
            <a:pPr lvl="2"/>
            <a:r>
              <a:rPr lang="nb-NO" noProof="0" dirty="0"/>
              <a:t>Third </a:t>
            </a:r>
            <a:r>
              <a:rPr lang="nb-NO" noProof="0" dirty="0" err="1"/>
              <a:t>level</a:t>
            </a:r>
            <a:endParaRPr lang="nb-NO" noProof="0" dirty="0"/>
          </a:p>
          <a:p>
            <a:pPr lvl="3"/>
            <a:r>
              <a:rPr lang="nb-NO" noProof="0" dirty="0" err="1"/>
              <a:t>Fourth</a:t>
            </a:r>
            <a:r>
              <a:rPr lang="nb-NO" noProof="0" dirty="0"/>
              <a:t> </a:t>
            </a:r>
            <a:r>
              <a:rPr lang="nb-NO" noProof="0" dirty="0" err="1"/>
              <a:t>level</a:t>
            </a:r>
            <a:endParaRPr lang="nb-NO" noProof="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360002" y="4760119"/>
            <a:ext cx="91033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5">
                <a:solidFill>
                  <a:schemeClr val="tx2"/>
                </a:solidFill>
              </a:defRPr>
            </a:lvl1pPr>
          </a:lstStyle>
          <a:p>
            <a:fld id="{E989B927-9781-4553-99BC-E28676C3F2FF}" type="datetime1">
              <a:rPr lang="nb-NO" smtClean="0">
                <a:solidFill>
                  <a:srgbClr val="464749"/>
                </a:solidFill>
              </a:rPr>
              <a:pPr/>
              <a:t>11.04.2023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1270334" y="4760119"/>
            <a:ext cx="330166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5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rgbClr val="464749"/>
                </a:solidFill>
              </a:rPr>
              <a:t>Myrkdalen 16:9</a:t>
            </a:r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1" y="4760119"/>
            <a:ext cx="359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5" b="1">
                <a:solidFill>
                  <a:schemeClr val="tx2"/>
                </a:solidFill>
              </a:defRPr>
            </a:lvl1pPr>
          </a:lstStyle>
          <a:p>
            <a:fld id="{FB47E0E4-BDC8-4240-97A7-004731DCDD86}" type="slidenum">
              <a:rPr lang="en-US" smtClean="0">
                <a:solidFill>
                  <a:srgbClr val="464749"/>
                </a:solidFill>
              </a:rPr>
              <a:pPr/>
              <a:t>‹#›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18" name="Right Triangle 17"/>
          <p:cNvSpPr/>
          <p:nvPr userDrawn="1"/>
        </p:nvSpPr>
        <p:spPr>
          <a:xfrm flipH="1">
            <a:off x="6059706" y="1050508"/>
            <a:ext cx="3084292" cy="4092991"/>
          </a:xfrm>
          <a:prstGeom prst="rtTriangl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6"/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MSIPCMContentMarking" descr="{&quot;HashCode&quot;:610110512,&quot;Placement&quot;:&quot;Footer&quot;,&quot;Top&quot;:384.343,&quot;Left&quot;:0.0,&quot;SlideWidth&quot;:720,&quot;SlideHeight&quot;:405}">
            <a:extLst>
              <a:ext uri="{FF2B5EF4-FFF2-40B4-BE49-F238E27FC236}">
                <a16:creationId xmlns:a16="http://schemas.microsoft.com/office/drawing/2014/main" id="{8A468FCE-2877-DA48-9493-A944C388E736}"/>
              </a:ext>
            </a:extLst>
          </p:cNvPr>
          <p:cNvSpPr txBox="1"/>
          <p:nvPr userDrawn="1"/>
        </p:nvSpPr>
        <p:spPr>
          <a:xfrm>
            <a:off x="0" y="4881156"/>
            <a:ext cx="1446127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3180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</p:sldLayoutIdLst>
  <p:transition>
    <p:fade/>
  </p:transition>
  <p:hf sldNum="0" hdr="0" ftr="0" dt="0"/>
  <p:txStyles>
    <p:titleStyle>
      <a:lvl1pPr algn="l" defTabSz="342900" rtl="0" eaLnBrk="1" latinLnBrk="0" hangingPunct="1">
        <a:lnSpc>
          <a:spcPct val="85000"/>
        </a:lnSpc>
        <a:spcBef>
          <a:spcPct val="0"/>
        </a:spcBef>
        <a:buNone/>
        <a:defRPr sz="2250" kern="1200">
          <a:solidFill>
            <a:srgbClr val="E94F38"/>
          </a:solidFill>
          <a:latin typeface="+mj-lt"/>
          <a:ea typeface="+mj-ea"/>
          <a:cs typeface="+mj-cs"/>
        </a:defRPr>
      </a:lvl1pPr>
    </p:titleStyle>
    <p:bodyStyle>
      <a:lvl1pPr marL="0" indent="0" algn="l" defTabSz="342900" rtl="0" eaLnBrk="1" latinLnBrk="0" hangingPunct="1">
        <a:lnSpc>
          <a:spcPct val="90000"/>
        </a:lnSpc>
        <a:spcBef>
          <a:spcPts val="1500"/>
        </a:spcBef>
        <a:buFont typeface="Arial"/>
        <a:buNone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202406" indent="-202406" algn="l" defTabSz="342900" rtl="0" eaLnBrk="1" latinLnBrk="0" hangingPunct="1">
        <a:lnSpc>
          <a:spcPct val="90000"/>
        </a:lnSpc>
        <a:spcBef>
          <a:spcPts val="1500"/>
        </a:spcBef>
        <a:buFont typeface="Arial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2pPr>
      <a:lvl3pPr marL="406004" indent="-203597" algn="l" defTabSz="342900" rtl="0" eaLnBrk="1" latinLnBrk="0" hangingPunct="1">
        <a:lnSpc>
          <a:spcPct val="90000"/>
        </a:lnSpc>
        <a:spcBef>
          <a:spcPts val="45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03647" indent="-197644" algn="l" defTabSz="342900" rtl="0" eaLnBrk="1" latinLnBrk="0" hangingPunct="1">
        <a:lnSpc>
          <a:spcPct val="90000"/>
        </a:lnSpc>
        <a:spcBef>
          <a:spcPts val="450"/>
        </a:spcBef>
        <a:buFont typeface="Arial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06054" indent="-202406" algn="l" defTabSz="3429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pos="249">
          <p15:clr>
            <a:srgbClr val="F26B43"/>
          </p15:clr>
        </p15:guide>
        <p15:guide id="4" pos="5511">
          <p15:clr>
            <a:srgbClr val="F26B43"/>
          </p15:clr>
        </p15:guide>
        <p15:guide id="5" orient="horz" pos="3003">
          <p15:clr>
            <a:srgbClr val="F26B43"/>
          </p15:clr>
        </p15:guide>
        <p15:guide id="6" orient="horz" pos="169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/>
            </a:gs>
            <a:gs pos="74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 userDrawn="1"/>
        </p:nvSpPr>
        <p:spPr>
          <a:xfrm flipH="1">
            <a:off x="5031614" y="1050511"/>
            <a:ext cx="4112387" cy="4092989"/>
          </a:xfrm>
          <a:prstGeom prst="rtTriangl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6"/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8229600" cy="857250"/>
          </a:xfrm>
          <a:prstGeom prst="rect">
            <a:avLst/>
          </a:prstGeom>
          <a:noFill/>
        </p:spPr>
        <p:txBody>
          <a:bodyPr vert="horz" lIns="36000" tIns="36000" rIns="36000" bIns="36000" rtlCol="0" anchor="t" anchorCtr="0">
            <a:normAutofit/>
          </a:bodyPr>
          <a:lstStyle/>
          <a:p>
            <a:r>
              <a:rPr lang="nb-NO" noProof="0" dirty="0" err="1"/>
              <a:t>Click</a:t>
            </a:r>
            <a:r>
              <a:rPr lang="nb-NO" noProof="0" dirty="0"/>
              <a:t> to </a:t>
            </a:r>
            <a:r>
              <a:rPr lang="nb-NO" noProof="0" dirty="0" err="1"/>
              <a:t>edit</a:t>
            </a:r>
            <a:r>
              <a:rPr lang="nb-NO" noProof="0" dirty="0"/>
              <a:t> Master </a:t>
            </a:r>
            <a:r>
              <a:rPr lang="nb-NO" noProof="0" dirty="0" err="1"/>
              <a:t>title</a:t>
            </a:r>
            <a:r>
              <a:rPr lang="nb-NO" noProof="0" dirty="0"/>
              <a:t> style</a:t>
            </a:r>
            <a:br>
              <a:rPr lang="nb-NO" noProof="0" dirty="0"/>
            </a:br>
            <a:endParaRPr lang="nb-NO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1" y="1200151"/>
            <a:ext cx="8229600" cy="3352800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nb-NO" noProof="0" dirty="0" err="1"/>
              <a:t>Click</a:t>
            </a:r>
            <a:r>
              <a:rPr lang="nb-NO" noProof="0" dirty="0"/>
              <a:t> to </a:t>
            </a:r>
            <a:r>
              <a:rPr lang="nb-NO" noProof="0" dirty="0" err="1"/>
              <a:t>edit</a:t>
            </a:r>
            <a:r>
              <a:rPr lang="nb-NO" noProof="0" dirty="0"/>
              <a:t> Master </a:t>
            </a:r>
            <a:r>
              <a:rPr lang="nb-NO" noProof="0" dirty="0" err="1"/>
              <a:t>text</a:t>
            </a:r>
            <a:r>
              <a:rPr lang="nb-NO" noProof="0" dirty="0"/>
              <a:t> styles</a:t>
            </a:r>
          </a:p>
          <a:p>
            <a:pPr lvl="1"/>
            <a:r>
              <a:rPr lang="nb-NO" noProof="0" dirty="0"/>
              <a:t>Second </a:t>
            </a:r>
            <a:r>
              <a:rPr lang="nb-NO" noProof="0" dirty="0" err="1"/>
              <a:t>level</a:t>
            </a:r>
            <a:endParaRPr lang="nb-NO" noProof="0" dirty="0"/>
          </a:p>
          <a:p>
            <a:pPr lvl="2"/>
            <a:r>
              <a:rPr lang="nb-NO" noProof="0" dirty="0"/>
              <a:t>Third </a:t>
            </a:r>
            <a:r>
              <a:rPr lang="nb-NO" noProof="0" dirty="0" err="1"/>
              <a:t>level</a:t>
            </a:r>
            <a:endParaRPr lang="nb-NO" noProof="0" dirty="0"/>
          </a:p>
          <a:p>
            <a:pPr lvl="3"/>
            <a:r>
              <a:rPr lang="nb-NO" noProof="0" dirty="0" err="1"/>
              <a:t>Fourth</a:t>
            </a:r>
            <a:r>
              <a:rPr lang="nb-NO" noProof="0" dirty="0"/>
              <a:t> </a:t>
            </a:r>
            <a:r>
              <a:rPr lang="nb-NO" noProof="0" dirty="0" err="1"/>
              <a:t>level</a:t>
            </a:r>
            <a:endParaRPr lang="nb-NO" noProof="0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5686" y="4819650"/>
            <a:ext cx="595925" cy="176207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360002" y="4760120"/>
            <a:ext cx="91033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5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464749"/>
              </a:solidFill>
              <a:latin typeface="Arial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1270334" y="4760120"/>
            <a:ext cx="330166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5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464749"/>
              </a:solidFill>
              <a:latin typeface="Arial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1" y="4760120"/>
            <a:ext cx="359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5" b="1">
                <a:solidFill>
                  <a:schemeClr val="tx2"/>
                </a:solidFill>
              </a:defRPr>
            </a:lvl1pPr>
          </a:lstStyle>
          <a:p>
            <a:fld id="{FB47E0E4-BDC8-4240-97A7-004731DCDD86}" type="slidenum">
              <a:rPr lang="en-US" smtClean="0">
                <a:solidFill>
                  <a:srgbClr val="464749"/>
                </a:solidFill>
                <a:latin typeface="Arial"/>
              </a:rPr>
              <a:pPr/>
              <a:t>‹#›</a:t>
            </a:fld>
            <a:endParaRPr lang="en-US" dirty="0">
              <a:solidFill>
                <a:srgbClr val="464749"/>
              </a:solidFill>
              <a:latin typeface="Arial"/>
            </a:endParaRPr>
          </a:p>
        </p:txBody>
      </p:sp>
      <p:sp>
        <p:nvSpPr>
          <p:cNvPr id="4" name="MSIPCMContentMarking" descr="{&quot;HashCode&quot;:610110512,&quot;Placement&quot;:&quot;Footer&quot;,&quot;Top&quot;:384.343,&quot;Left&quot;:0.0,&quot;SlideWidth&quot;:720,&quot;SlideHeight&quot;:405}">
            <a:extLst>
              <a:ext uri="{FF2B5EF4-FFF2-40B4-BE49-F238E27FC236}">
                <a16:creationId xmlns:a16="http://schemas.microsoft.com/office/drawing/2014/main" id="{9FEA0C03-ED98-B7FC-933F-4E8C1185D37B}"/>
              </a:ext>
            </a:extLst>
          </p:cNvPr>
          <p:cNvSpPr txBox="1"/>
          <p:nvPr userDrawn="1"/>
        </p:nvSpPr>
        <p:spPr>
          <a:xfrm>
            <a:off x="0" y="4881156"/>
            <a:ext cx="1446127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1999192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</p:sldLayoutIdLst>
  <p:transition>
    <p:fade/>
  </p:transition>
  <p:hf sldNum="0" hdr="0" ftr="0" dt="0"/>
  <p:txStyles>
    <p:titleStyle>
      <a:lvl1pPr algn="l" defTabSz="342900" rtl="0" eaLnBrk="1" latinLnBrk="0" hangingPunct="1">
        <a:lnSpc>
          <a:spcPct val="85000"/>
        </a:lnSpc>
        <a:spcBef>
          <a:spcPct val="0"/>
        </a:spcBef>
        <a:buNone/>
        <a:defRPr sz="2250" kern="1200">
          <a:solidFill>
            <a:srgbClr val="E94F38"/>
          </a:solidFill>
          <a:latin typeface="+mj-lt"/>
          <a:ea typeface="+mj-ea"/>
          <a:cs typeface="+mj-cs"/>
        </a:defRPr>
      </a:lvl1pPr>
    </p:titleStyle>
    <p:bodyStyle>
      <a:lvl1pPr marL="0" indent="0" algn="l" defTabSz="342900" rtl="0" eaLnBrk="1" latinLnBrk="0" hangingPunct="1">
        <a:lnSpc>
          <a:spcPct val="90000"/>
        </a:lnSpc>
        <a:spcBef>
          <a:spcPts val="1500"/>
        </a:spcBef>
        <a:buFont typeface="Arial"/>
        <a:buNone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202406" indent="-202406" algn="l" defTabSz="342900" rtl="0" eaLnBrk="1" latinLnBrk="0" hangingPunct="1">
        <a:lnSpc>
          <a:spcPct val="90000"/>
        </a:lnSpc>
        <a:spcBef>
          <a:spcPts val="1500"/>
        </a:spcBef>
        <a:buFont typeface="Arial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2pPr>
      <a:lvl3pPr marL="406004" indent="-203597" algn="l" defTabSz="342900" rtl="0" eaLnBrk="1" latinLnBrk="0" hangingPunct="1">
        <a:lnSpc>
          <a:spcPct val="90000"/>
        </a:lnSpc>
        <a:spcBef>
          <a:spcPts val="45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03647" indent="-197644" algn="l" defTabSz="342900" rtl="0" eaLnBrk="1" latinLnBrk="0" hangingPunct="1">
        <a:lnSpc>
          <a:spcPct val="90000"/>
        </a:lnSpc>
        <a:spcBef>
          <a:spcPts val="450"/>
        </a:spcBef>
        <a:buFont typeface="Arial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06054" indent="-202406" algn="l" defTabSz="3429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/>
            </a:gs>
            <a:gs pos="74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226" y="4779570"/>
            <a:ext cx="595925" cy="23494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8229600" cy="857250"/>
          </a:xfrm>
          <a:prstGeom prst="rect">
            <a:avLst/>
          </a:prstGeom>
          <a:noFill/>
        </p:spPr>
        <p:txBody>
          <a:bodyPr vert="horz" lIns="36000" tIns="36000" rIns="36000" bIns="36000" rtlCol="0" anchor="t" anchorCtr="0">
            <a:normAutofit/>
          </a:bodyPr>
          <a:lstStyle/>
          <a:p>
            <a:r>
              <a:rPr lang="nb-NO" noProof="0" dirty="0" err="1"/>
              <a:t>Click</a:t>
            </a:r>
            <a:r>
              <a:rPr lang="nb-NO" noProof="0" dirty="0"/>
              <a:t> to </a:t>
            </a:r>
            <a:r>
              <a:rPr lang="nb-NO" noProof="0" dirty="0" err="1"/>
              <a:t>edit</a:t>
            </a:r>
            <a:r>
              <a:rPr lang="nb-NO" noProof="0" dirty="0"/>
              <a:t> Master </a:t>
            </a:r>
            <a:r>
              <a:rPr lang="nb-NO" noProof="0" dirty="0" err="1"/>
              <a:t>title</a:t>
            </a:r>
            <a:r>
              <a:rPr lang="nb-NO" noProof="0" dirty="0"/>
              <a:t> style</a:t>
            </a:r>
            <a:br>
              <a:rPr lang="nb-NO" noProof="0" dirty="0"/>
            </a:br>
            <a:endParaRPr lang="nb-NO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1" y="1200151"/>
            <a:ext cx="8229600" cy="3352800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nb-NO" noProof="0" dirty="0" err="1"/>
              <a:t>Click</a:t>
            </a:r>
            <a:r>
              <a:rPr lang="nb-NO" noProof="0" dirty="0"/>
              <a:t> to </a:t>
            </a:r>
            <a:r>
              <a:rPr lang="nb-NO" noProof="0" dirty="0" err="1"/>
              <a:t>edit</a:t>
            </a:r>
            <a:r>
              <a:rPr lang="nb-NO" noProof="0" dirty="0"/>
              <a:t> Master </a:t>
            </a:r>
            <a:r>
              <a:rPr lang="nb-NO" noProof="0" dirty="0" err="1"/>
              <a:t>text</a:t>
            </a:r>
            <a:r>
              <a:rPr lang="nb-NO" noProof="0" dirty="0"/>
              <a:t> styles</a:t>
            </a:r>
          </a:p>
          <a:p>
            <a:pPr lvl="1"/>
            <a:r>
              <a:rPr lang="nb-NO" noProof="0" dirty="0"/>
              <a:t>Second </a:t>
            </a:r>
            <a:r>
              <a:rPr lang="nb-NO" noProof="0" dirty="0" err="1"/>
              <a:t>level</a:t>
            </a:r>
            <a:endParaRPr lang="nb-NO" noProof="0" dirty="0"/>
          </a:p>
          <a:p>
            <a:pPr lvl="2"/>
            <a:r>
              <a:rPr lang="nb-NO" noProof="0" dirty="0"/>
              <a:t>Third </a:t>
            </a:r>
            <a:r>
              <a:rPr lang="nb-NO" noProof="0" dirty="0" err="1"/>
              <a:t>level</a:t>
            </a:r>
            <a:endParaRPr lang="nb-NO" noProof="0" dirty="0"/>
          </a:p>
          <a:p>
            <a:pPr lvl="3"/>
            <a:r>
              <a:rPr lang="nb-NO" noProof="0" dirty="0" err="1"/>
              <a:t>Fourth</a:t>
            </a:r>
            <a:r>
              <a:rPr lang="nb-NO" noProof="0" dirty="0"/>
              <a:t> </a:t>
            </a:r>
            <a:r>
              <a:rPr lang="nb-NO" noProof="0" dirty="0" err="1"/>
              <a:t>level</a:t>
            </a:r>
            <a:endParaRPr lang="nb-NO" noProof="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360002" y="4760119"/>
            <a:ext cx="91033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5">
                <a:solidFill>
                  <a:schemeClr val="tx2"/>
                </a:solidFill>
              </a:defRPr>
            </a:lvl1pPr>
          </a:lstStyle>
          <a:p>
            <a:fld id="{C58E3A59-5727-4CC2-9D35-7127495D1525}" type="datetime1">
              <a:rPr lang="nb-NO" smtClean="0">
                <a:solidFill>
                  <a:srgbClr val="464749"/>
                </a:solidFill>
              </a:rPr>
              <a:pPr/>
              <a:t>11.04.2023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1270334" y="4760119"/>
            <a:ext cx="330166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5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rgbClr val="464749"/>
                </a:solidFill>
              </a:rPr>
              <a:t>Myrkdalen 16:9</a:t>
            </a:r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1" y="4760119"/>
            <a:ext cx="359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5" b="1">
                <a:solidFill>
                  <a:schemeClr val="tx2"/>
                </a:solidFill>
              </a:defRPr>
            </a:lvl1pPr>
          </a:lstStyle>
          <a:p>
            <a:fld id="{FB47E0E4-BDC8-4240-97A7-004731DCDD86}" type="slidenum">
              <a:rPr lang="en-US" smtClean="0">
                <a:solidFill>
                  <a:srgbClr val="464749"/>
                </a:solidFill>
              </a:rPr>
              <a:pPr/>
              <a:t>‹#›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18" name="Right Triangle 17"/>
          <p:cNvSpPr/>
          <p:nvPr userDrawn="1"/>
        </p:nvSpPr>
        <p:spPr>
          <a:xfrm flipH="1">
            <a:off x="6059706" y="1050508"/>
            <a:ext cx="3084292" cy="4092991"/>
          </a:xfrm>
          <a:prstGeom prst="rtTriangl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6"/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MSIPCMContentMarking" descr="{&quot;HashCode&quot;:610110512,&quot;Placement&quot;:&quot;Footer&quot;,&quot;Top&quot;:384.343,&quot;Left&quot;:0.0,&quot;SlideWidth&quot;:720,&quot;SlideHeight&quot;:405}">
            <a:extLst>
              <a:ext uri="{FF2B5EF4-FFF2-40B4-BE49-F238E27FC236}">
                <a16:creationId xmlns:a16="http://schemas.microsoft.com/office/drawing/2014/main" id="{94256F53-1E7D-5F60-D4B4-16679407AC03}"/>
              </a:ext>
            </a:extLst>
          </p:cNvPr>
          <p:cNvSpPr txBox="1"/>
          <p:nvPr userDrawn="1"/>
        </p:nvSpPr>
        <p:spPr>
          <a:xfrm>
            <a:off x="0" y="4881156"/>
            <a:ext cx="1446127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895397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</p:sldLayoutIdLst>
  <p:transition>
    <p:fade/>
  </p:transition>
  <p:hf sldNum="0" hdr="0" ftr="0" dt="0"/>
  <p:txStyles>
    <p:titleStyle>
      <a:lvl1pPr algn="l" defTabSz="342900" rtl="0" eaLnBrk="1" latinLnBrk="0" hangingPunct="1">
        <a:lnSpc>
          <a:spcPct val="85000"/>
        </a:lnSpc>
        <a:spcBef>
          <a:spcPct val="0"/>
        </a:spcBef>
        <a:buNone/>
        <a:defRPr sz="2250" kern="1200">
          <a:solidFill>
            <a:srgbClr val="E94F38"/>
          </a:solidFill>
          <a:latin typeface="+mj-lt"/>
          <a:ea typeface="+mj-ea"/>
          <a:cs typeface="+mj-cs"/>
        </a:defRPr>
      </a:lvl1pPr>
    </p:titleStyle>
    <p:bodyStyle>
      <a:lvl1pPr marL="0" indent="0" algn="l" defTabSz="342900" rtl="0" eaLnBrk="1" latinLnBrk="0" hangingPunct="1">
        <a:lnSpc>
          <a:spcPct val="90000"/>
        </a:lnSpc>
        <a:spcBef>
          <a:spcPts val="1500"/>
        </a:spcBef>
        <a:buFont typeface="Arial"/>
        <a:buNone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202406" indent="-202406" algn="l" defTabSz="342900" rtl="0" eaLnBrk="1" latinLnBrk="0" hangingPunct="1">
        <a:lnSpc>
          <a:spcPct val="90000"/>
        </a:lnSpc>
        <a:spcBef>
          <a:spcPts val="1500"/>
        </a:spcBef>
        <a:buFont typeface="Arial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2pPr>
      <a:lvl3pPr marL="406004" indent="-203597" algn="l" defTabSz="342900" rtl="0" eaLnBrk="1" latinLnBrk="0" hangingPunct="1">
        <a:lnSpc>
          <a:spcPct val="90000"/>
        </a:lnSpc>
        <a:spcBef>
          <a:spcPts val="45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03647" indent="-197644" algn="l" defTabSz="342900" rtl="0" eaLnBrk="1" latinLnBrk="0" hangingPunct="1">
        <a:lnSpc>
          <a:spcPct val="90000"/>
        </a:lnSpc>
        <a:spcBef>
          <a:spcPts val="450"/>
        </a:spcBef>
        <a:buFont typeface="Arial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06054" indent="-202406" algn="l" defTabSz="3429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pos="249">
          <p15:clr>
            <a:srgbClr val="F26B43"/>
          </p15:clr>
        </p15:guide>
        <p15:guide id="4" pos="5511">
          <p15:clr>
            <a:srgbClr val="F26B43"/>
          </p15:clr>
        </p15:guide>
        <p15:guide id="5" orient="horz" pos="3003">
          <p15:clr>
            <a:srgbClr val="F26B43"/>
          </p15:clr>
        </p15:guide>
        <p15:guide id="6" orient="horz" pos="169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/>
            </a:gs>
            <a:gs pos="74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226" y="4779570"/>
            <a:ext cx="595925" cy="23494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270000"/>
            <a:ext cx="8229600" cy="857250"/>
          </a:xfrm>
          <a:prstGeom prst="rect">
            <a:avLst/>
          </a:prstGeom>
          <a:noFill/>
        </p:spPr>
        <p:txBody>
          <a:bodyPr vert="horz" lIns="36000" tIns="36000" rIns="36000" bIns="36000" rtlCol="0" anchor="t" anchorCtr="0">
            <a:normAutofit/>
          </a:bodyPr>
          <a:lstStyle/>
          <a:p>
            <a:r>
              <a:rPr lang="nb-NO" noProof="0" dirty="0" err="1"/>
              <a:t>Click</a:t>
            </a:r>
            <a:r>
              <a:rPr lang="nb-NO" noProof="0" dirty="0"/>
              <a:t> to </a:t>
            </a:r>
            <a:r>
              <a:rPr lang="nb-NO" noProof="0" dirty="0" err="1"/>
              <a:t>edit</a:t>
            </a:r>
            <a:r>
              <a:rPr lang="nb-NO" noProof="0" dirty="0"/>
              <a:t> Master </a:t>
            </a:r>
            <a:r>
              <a:rPr lang="nb-NO" noProof="0" dirty="0" err="1"/>
              <a:t>title</a:t>
            </a:r>
            <a:r>
              <a:rPr lang="nb-NO" noProof="0" dirty="0"/>
              <a:t> style</a:t>
            </a:r>
            <a:br>
              <a:rPr lang="nb-NO" noProof="0" dirty="0"/>
            </a:br>
            <a:endParaRPr lang="nb-NO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1" y="1200151"/>
            <a:ext cx="8229600" cy="3352800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nb-NO" noProof="0" dirty="0" err="1"/>
              <a:t>Click</a:t>
            </a:r>
            <a:r>
              <a:rPr lang="nb-NO" noProof="0" dirty="0"/>
              <a:t> to </a:t>
            </a:r>
            <a:r>
              <a:rPr lang="nb-NO" noProof="0" dirty="0" err="1"/>
              <a:t>edit</a:t>
            </a:r>
            <a:r>
              <a:rPr lang="nb-NO" noProof="0" dirty="0"/>
              <a:t> Master </a:t>
            </a:r>
            <a:r>
              <a:rPr lang="nb-NO" noProof="0" dirty="0" err="1"/>
              <a:t>text</a:t>
            </a:r>
            <a:r>
              <a:rPr lang="nb-NO" noProof="0" dirty="0"/>
              <a:t> styles</a:t>
            </a:r>
          </a:p>
          <a:p>
            <a:pPr lvl="1"/>
            <a:r>
              <a:rPr lang="nb-NO" noProof="0" dirty="0"/>
              <a:t>Second </a:t>
            </a:r>
            <a:r>
              <a:rPr lang="nb-NO" noProof="0" dirty="0" err="1"/>
              <a:t>level</a:t>
            </a:r>
            <a:endParaRPr lang="nb-NO" noProof="0" dirty="0"/>
          </a:p>
          <a:p>
            <a:pPr lvl="2"/>
            <a:r>
              <a:rPr lang="nb-NO" noProof="0" dirty="0"/>
              <a:t>Third </a:t>
            </a:r>
            <a:r>
              <a:rPr lang="nb-NO" noProof="0" dirty="0" err="1"/>
              <a:t>level</a:t>
            </a:r>
            <a:endParaRPr lang="nb-NO" noProof="0" dirty="0"/>
          </a:p>
          <a:p>
            <a:pPr lvl="3"/>
            <a:r>
              <a:rPr lang="nb-NO" noProof="0" dirty="0" err="1"/>
              <a:t>Fourth</a:t>
            </a:r>
            <a:r>
              <a:rPr lang="nb-NO" noProof="0" dirty="0"/>
              <a:t> </a:t>
            </a:r>
            <a:r>
              <a:rPr lang="nb-NO" noProof="0" dirty="0" err="1"/>
              <a:t>level</a:t>
            </a:r>
            <a:endParaRPr lang="nb-NO" noProof="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360002" y="4760119"/>
            <a:ext cx="91033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5">
                <a:solidFill>
                  <a:schemeClr val="tx2"/>
                </a:solidFill>
              </a:defRPr>
            </a:lvl1pPr>
          </a:lstStyle>
          <a:p>
            <a:fld id="{C58E3A59-5727-4CC2-9D35-7127495D1525}" type="datetime1">
              <a:rPr lang="nb-NO" smtClean="0">
                <a:solidFill>
                  <a:srgbClr val="464749"/>
                </a:solidFill>
              </a:rPr>
              <a:pPr/>
              <a:t>11.04.2023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1270334" y="4760119"/>
            <a:ext cx="330166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5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rgbClr val="464749"/>
                </a:solidFill>
              </a:rPr>
              <a:t>Myrkdalen 16:9</a:t>
            </a:r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1" y="4760119"/>
            <a:ext cx="359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5" b="1">
                <a:solidFill>
                  <a:schemeClr val="tx2"/>
                </a:solidFill>
              </a:defRPr>
            </a:lvl1pPr>
          </a:lstStyle>
          <a:p>
            <a:fld id="{FB47E0E4-BDC8-4240-97A7-004731DCDD86}" type="slidenum">
              <a:rPr lang="en-US" smtClean="0">
                <a:solidFill>
                  <a:srgbClr val="464749"/>
                </a:solidFill>
              </a:rPr>
              <a:pPr/>
              <a:t>‹#›</a:t>
            </a:fld>
            <a:endParaRPr lang="en-US" dirty="0">
              <a:solidFill>
                <a:srgbClr val="464749"/>
              </a:solidFill>
            </a:endParaRPr>
          </a:p>
        </p:txBody>
      </p:sp>
      <p:sp>
        <p:nvSpPr>
          <p:cNvPr id="18" name="Right Triangle 17"/>
          <p:cNvSpPr/>
          <p:nvPr userDrawn="1"/>
        </p:nvSpPr>
        <p:spPr>
          <a:xfrm flipH="1">
            <a:off x="6059706" y="1050508"/>
            <a:ext cx="3084292" cy="4092991"/>
          </a:xfrm>
          <a:prstGeom prst="rtTriangl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6"/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MSIPCMContentMarking" descr="{&quot;HashCode&quot;:610110512,&quot;Placement&quot;:&quot;Footer&quot;,&quot;Top&quot;:384.343,&quot;Left&quot;:0.0,&quot;SlideWidth&quot;:720,&quot;SlideHeight&quot;:405}">
            <a:extLst>
              <a:ext uri="{FF2B5EF4-FFF2-40B4-BE49-F238E27FC236}">
                <a16:creationId xmlns:a16="http://schemas.microsoft.com/office/drawing/2014/main" id="{C0107928-E906-4F3A-574A-28095DD1D04D}"/>
              </a:ext>
            </a:extLst>
          </p:cNvPr>
          <p:cNvSpPr txBox="1"/>
          <p:nvPr userDrawn="1"/>
        </p:nvSpPr>
        <p:spPr>
          <a:xfrm>
            <a:off x="0" y="4881156"/>
            <a:ext cx="1446127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127007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</p:sldLayoutIdLst>
  <p:transition>
    <p:fade/>
  </p:transition>
  <p:hf sldNum="0" hdr="0" ftr="0" dt="0"/>
  <p:txStyles>
    <p:titleStyle>
      <a:lvl1pPr algn="l" defTabSz="342900" rtl="0" eaLnBrk="1" latinLnBrk="0" hangingPunct="1">
        <a:lnSpc>
          <a:spcPct val="85000"/>
        </a:lnSpc>
        <a:spcBef>
          <a:spcPct val="0"/>
        </a:spcBef>
        <a:buNone/>
        <a:defRPr sz="2250" kern="1200">
          <a:solidFill>
            <a:srgbClr val="E94F38"/>
          </a:solidFill>
          <a:latin typeface="+mj-lt"/>
          <a:ea typeface="+mj-ea"/>
          <a:cs typeface="+mj-cs"/>
        </a:defRPr>
      </a:lvl1pPr>
    </p:titleStyle>
    <p:bodyStyle>
      <a:lvl1pPr marL="0" indent="0" algn="l" defTabSz="342900" rtl="0" eaLnBrk="1" latinLnBrk="0" hangingPunct="1">
        <a:lnSpc>
          <a:spcPct val="90000"/>
        </a:lnSpc>
        <a:spcBef>
          <a:spcPts val="1500"/>
        </a:spcBef>
        <a:buFont typeface="Arial"/>
        <a:buNone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202406" indent="-202406" algn="l" defTabSz="342900" rtl="0" eaLnBrk="1" latinLnBrk="0" hangingPunct="1">
        <a:lnSpc>
          <a:spcPct val="90000"/>
        </a:lnSpc>
        <a:spcBef>
          <a:spcPts val="1500"/>
        </a:spcBef>
        <a:buFont typeface="Arial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2pPr>
      <a:lvl3pPr marL="406004" indent="-203597" algn="l" defTabSz="342900" rtl="0" eaLnBrk="1" latinLnBrk="0" hangingPunct="1">
        <a:lnSpc>
          <a:spcPct val="90000"/>
        </a:lnSpc>
        <a:spcBef>
          <a:spcPts val="45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03647" indent="-197644" algn="l" defTabSz="342900" rtl="0" eaLnBrk="1" latinLnBrk="0" hangingPunct="1">
        <a:lnSpc>
          <a:spcPct val="90000"/>
        </a:lnSpc>
        <a:spcBef>
          <a:spcPts val="450"/>
        </a:spcBef>
        <a:buFont typeface="Arial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06054" indent="-202406" algn="l" defTabSz="3429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pos="249">
          <p15:clr>
            <a:srgbClr val="F26B43"/>
          </p15:clr>
        </p15:guide>
        <p15:guide id="4" pos="5511">
          <p15:clr>
            <a:srgbClr val="F26B43"/>
          </p15:clr>
        </p15:guide>
        <p15:guide id="5" orient="horz" pos="3003">
          <p15:clr>
            <a:srgbClr val="F26B43"/>
          </p15:clr>
        </p15:guide>
        <p15:guide id="6" orient="horz" pos="16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 vert="horz" lIns="36000" tIns="36000" rIns="36000" bIns="36000" rtlCol="0" anchor="t">
            <a:normAutofit/>
          </a:bodyPr>
          <a:lstStyle/>
          <a:p>
            <a:pPr algn="ctr"/>
            <a:endParaRPr lang="nb-NO" sz="2800" dirty="0"/>
          </a:p>
          <a:p>
            <a:pPr algn="ctr"/>
            <a:endParaRPr lang="nb-NO" sz="2800" dirty="0"/>
          </a:p>
          <a:p>
            <a:pPr algn="ctr"/>
            <a:r>
              <a:rPr lang="nb-NO" sz="3200" dirty="0">
                <a:cs typeface="Calibri"/>
              </a:rPr>
              <a:t>Myrkdalen Løypelag</a:t>
            </a:r>
          </a:p>
          <a:p>
            <a:pPr algn="ctr"/>
            <a:r>
              <a:rPr lang="nb-NO" sz="3200" dirty="0">
                <a:cs typeface="Calibri"/>
              </a:rPr>
              <a:t>2023 - 2025</a:t>
            </a:r>
          </a:p>
        </p:txBody>
      </p:sp>
    </p:spTree>
    <p:extLst>
      <p:ext uri="{BB962C8B-B14F-4D97-AF65-F5344CB8AC3E}">
        <p14:creationId xmlns:p14="http://schemas.microsoft.com/office/powerpoint/2010/main" val="1296668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FAF8CFC-2A68-40CF-8FB6-7FB3A89AA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bg1"/>
                </a:solidFill>
                <a:cs typeface="Calibri Light"/>
              </a:rPr>
              <a:t>Prioritert </a:t>
            </a:r>
            <a:r>
              <a:rPr lang="nb-NO" dirty="0" err="1">
                <a:solidFill>
                  <a:schemeClr val="bg1"/>
                </a:solidFill>
                <a:cs typeface="Calibri Light"/>
              </a:rPr>
              <a:t>rekkefylgje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7F0A4EA-163C-4A88-8B4D-ED0C70CAB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36000" tIns="36000" rIns="36000" bIns="36000" rtlCol="0" anchor="t">
            <a:normAutofit/>
          </a:bodyPr>
          <a:lstStyle/>
          <a:p>
            <a:pPr marL="342900" indent="-342900">
              <a:buAutoNum type="arabicPeriod"/>
            </a:pPr>
            <a:r>
              <a:rPr lang="nb-NO" dirty="0">
                <a:cs typeface="Calibri" panose="020F0502020204030204"/>
              </a:rPr>
              <a:t>Drift, </a:t>
            </a:r>
            <a:r>
              <a:rPr lang="nb-NO" dirty="0" err="1">
                <a:cs typeface="Calibri" panose="020F0502020204030204"/>
              </a:rPr>
              <a:t>vedlikehald</a:t>
            </a:r>
            <a:r>
              <a:rPr lang="nb-NO" dirty="0">
                <a:cs typeface="Calibri" panose="020F0502020204030204"/>
              </a:rPr>
              <a:t> og HMS langrenn/turløyper. Søknad Hardangerstiftinga 31.03.2023</a:t>
            </a:r>
          </a:p>
          <a:p>
            <a:pPr marL="342900" indent="-342900">
              <a:buAutoNum type="arabicPeriod"/>
            </a:pPr>
            <a:r>
              <a:rPr lang="nb-NO" dirty="0">
                <a:cs typeface="Calibri" panose="020F0502020204030204"/>
              </a:rPr>
              <a:t>Utvikling av langrenn/turløyper. Nye </a:t>
            </a:r>
            <a:r>
              <a:rPr lang="nb-NO" dirty="0" err="1">
                <a:cs typeface="Calibri" panose="020F0502020204030204"/>
              </a:rPr>
              <a:t>traséar</a:t>
            </a:r>
            <a:r>
              <a:rPr lang="nb-NO" dirty="0">
                <a:cs typeface="Calibri" panose="020F0502020204030204"/>
              </a:rPr>
              <a:t>. Fase 1 er avtaleverk haust 2023. </a:t>
            </a:r>
          </a:p>
          <a:p>
            <a:pPr marL="342900" indent="-342900">
              <a:buAutoNum type="arabicPeriod"/>
            </a:pPr>
            <a:r>
              <a:rPr lang="nb-NO" dirty="0">
                <a:cs typeface="Calibri" panose="020F0502020204030204"/>
              </a:rPr>
              <a:t>Ferdigstilling av veg til stadion. Utvikling av sykkelløyper. Oppstart juli 2023.</a:t>
            </a:r>
          </a:p>
          <a:p>
            <a:pPr marL="342900" indent="-342900">
              <a:buAutoNum type="arabicPeriod"/>
            </a:pPr>
            <a:r>
              <a:rPr lang="nb-NO" dirty="0">
                <a:cs typeface="Calibri" panose="020F0502020204030204"/>
              </a:rPr>
              <a:t>Lysanlegg og tak </a:t>
            </a:r>
            <a:r>
              <a:rPr lang="nb-NO" dirty="0" err="1">
                <a:cs typeface="Calibri" panose="020F0502020204030204"/>
              </a:rPr>
              <a:t>stadionhus</a:t>
            </a:r>
            <a:r>
              <a:rPr lang="nb-NO" dirty="0">
                <a:cs typeface="Calibri" panose="020F0502020204030204"/>
              </a:rPr>
              <a:t>. 2024. </a:t>
            </a:r>
          </a:p>
          <a:p>
            <a:pPr marL="342900" indent="-342900">
              <a:buAutoNum type="arabicPeriod"/>
            </a:pPr>
            <a:r>
              <a:rPr lang="nb-NO" dirty="0">
                <a:cs typeface="Calibri" panose="020F0502020204030204"/>
              </a:rPr>
              <a:t>Toalettanlegg </a:t>
            </a:r>
            <a:r>
              <a:rPr lang="nb-NO" dirty="0" err="1">
                <a:cs typeface="Calibri" panose="020F0502020204030204"/>
              </a:rPr>
              <a:t>stadionhus</a:t>
            </a:r>
            <a:r>
              <a:rPr lang="nb-NO" dirty="0">
                <a:cs typeface="Calibri" panose="020F0502020204030204"/>
              </a:rPr>
              <a:t>. 2025.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7520626-F9FA-409C-9154-886861E1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E54BE-19F4-EE49-BADC-6500D1D3229D}" type="datetime1">
              <a:rPr lang="nb-NO" smtClean="0"/>
              <a:t>11.04.2023</a:t>
            </a:fld>
            <a:endParaRPr lang="en-US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F1BAF6E-44B4-4C5B-BA9C-E867C1F72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Myrkdalen 16:9</a:t>
            </a:r>
            <a:endParaRPr lang="en-US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EF3FA79-385F-4590-BF49-BCB40D2F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319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09BA73A-E8A8-F0A9-44D2-33636BE15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nb-NO" dirty="0">
                <a:solidFill>
                  <a:schemeClr val="bg1"/>
                </a:solidFill>
                <a:cs typeface="Calibri Light" panose="020F0302020204030204"/>
              </a:rPr>
              <a:t>Drift, utvikling og HMS langrenn og turløyper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EFF3DB8-57A4-D9DF-28CC-8D38B432E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36000" tIns="36000" rIns="36000" bIns="36000" rtlCol="0" anchor="t">
            <a:normAutofit/>
          </a:bodyPr>
          <a:lstStyle/>
          <a:p>
            <a:pPr marL="285750" indent="-285750">
              <a:buFont typeface="Calibri"/>
              <a:buChar char="-"/>
            </a:pPr>
            <a:r>
              <a:rPr lang="nb-NO" dirty="0" err="1">
                <a:cs typeface="Calibri" panose="020F0502020204030204"/>
              </a:rPr>
              <a:t>Risikoreduserande</a:t>
            </a:r>
            <a:r>
              <a:rPr lang="nb-NO" dirty="0">
                <a:cs typeface="Calibri" panose="020F0502020204030204"/>
              </a:rPr>
              <a:t> tiltak </a:t>
            </a:r>
            <a:endParaRPr lang="nb-NO"/>
          </a:p>
          <a:p>
            <a:pPr marL="285750" indent="-285750">
              <a:buFont typeface="Calibri"/>
              <a:buChar char="-"/>
            </a:pPr>
            <a:r>
              <a:rPr lang="nb-NO" dirty="0">
                <a:cs typeface="Calibri" panose="020F0502020204030204"/>
              </a:rPr>
              <a:t>Skiltplan</a:t>
            </a:r>
          </a:p>
          <a:p>
            <a:pPr marL="285750" indent="-285750">
              <a:buFont typeface="Calibri"/>
              <a:buChar char="-"/>
            </a:pPr>
            <a:r>
              <a:rPr lang="nb-NO" dirty="0">
                <a:cs typeface="Calibri" panose="020F0502020204030204"/>
              </a:rPr>
              <a:t>Hogst lysløype samt turløyper</a:t>
            </a:r>
          </a:p>
          <a:p>
            <a:pPr marL="285750" indent="-285750">
              <a:buFont typeface="Calibri"/>
              <a:buChar char="-"/>
            </a:pPr>
            <a:r>
              <a:rPr lang="nb-NO" dirty="0">
                <a:cs typeface="Calibri" panose="020F0502020204030204"/>
              </a:rPr>
              <a:t>Drenering, stikkrenner</a:t>
            </a:r>
          </a:p>
          <a:p>
            <a:pPr marL="285750" indent="-285750">
              <a:buFont typeface="Calibri"/>
              <a:buChar char="-"/>
            </a:pPr>
            <a:endParaRPr lang="nb-NO" dirty="0">
              <a:cs typeface="Calibri" panose="020F0502020204030204"/>
            </a:endParaRP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44733C-5D59-CE11-8CA4-1D982BD46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E54BE-19F4-EE49-BADC-6500D1D3229D}" type="datetime1">
              <a:rPr lang="nb-NO" smtClean="0"/>
              <a:t>11.04.2023</a:t>
            </a:fld>
            <a:endParaRPr lang="en-US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ACF0F2B-592D-2464-FC16-F120AB690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Myrkdalen 16:9</a:t>
            </a:r>
            <a:endParaRPr lang="en-US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707C6F3-C0A8-D97B-E89D-DD211BBFD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810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A9E404A-81F9-89DF-8A48-2A48EDCCF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bg1"/>
                </a:solidFill>
                <a:cs typeface="Calibri Light"/>
              </a:rPr>
              <a:t>2. Utvikling av langrenn- og turløyper</a:t>
            </a:r>
            <a:endParaRPr lang="nb-NO" dirty="0">
              <a:solidFill>
                <a:schemeClr val="bg1"/>
              </a:solidFill>
            </a:endParaRPr>
          </a:p>
        </p:txBody>
      </p:sp>
      <p:pic>
        <p:nvPicPr>
          <p:cNvPr id="7" name="Bilde 7" descr="Et bilde som inneholder kart&#10;&#10;Automatisk generert beskrivelse">
            <a:extLst>
              <a:ext uri="{FF2B5EF4-FFF2-40B4-BE49-F238E27FC236}">
                <a16:creationId xmlns:a16="http://schemas.microsoft.com/office/drawing/2014/main" id="{44584594-9430-FA65-C02E-7EB76BFA7D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328" y="759477"/>
            <a:ext cx="6631007" cy="4151522"/>
          </a:xfrm>
        </p:spPr>
      </p:pic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2C134F8-89CD-2182-46BC-6F77FFDD3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E54BE-19F4-EE49-BADC-6500D1D3229D}" type="datetime1">
              <a:rPr lang="nb-NO" smtClean="0"/>
              <a:t>11.04.2023</a:t>
            </a:fld>
            <a:endParaRPr lang="en-US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A0EAFB4-176C-B01C-912E-F17778291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Myrkdalen 16:9</a:t>
            </a:r>
            <a:endParaRPr lang="en-US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4E0EAA9-47C8-FF0A-C135-881225DA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201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F006CA-9693-8399-9070-B370C06B8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bg1"/>
                </a:solidFill>
                <a:cs typeface="Calibri Light"/>
              </a:rPr>
              <a:t>3. Ferdigstilling av veg. Utvikling av sykkelløyper</a:t>
            </a:r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207BDA1-59A5-BAEC-EBE0-FBBF1B668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36000" tIns="36000" rIns="36000" bIns="36000" rtlCol="0" anchor="t">
            <a:normAutofit/>
          </a:bodyPr>
          <a:lstStyle/>
          <a:p>
            <a:pPr marL="285750" indent="-285750">
              <a:buFont typeface="Calibri"/>
              <a:buChar char="-"/>
            </a:pPr>
            <a:r>
              <a:rPr lang="nb-NO" dirty="0">
                <a:cs typeface="Calibri" panose="020F0502020204030204"/>
              </a:rPr>
              <a:t>Sjå eige vedlegg med presentasjon i </a:t>
            </a:r>
            <a:r>
              <a:rPr lang="nb-NO" dirty="0" err="1">
                <a:cs typeface="Calibri" panose="020F0502020204030204"/>
              </a:rPr>
              <a:t>pdf</a:t>
            </a:r>
            <a:r>
              <a:rPr lang="nb-NO" dirty="0">
                <a:cs typeface="Calibri" panose="020F0502020204030204"/>
              </a:rPr>
              <a:t>. 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2B17538-04E4-C60D-8361-38CC1D7B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E54BE-19F4-EE49-BADC-6500D1D3229D}" type="datetime1">
              <a:rPr lang="nb-NO" smtClean="0"/>
              <a:t>11.04.2023</a:t>
            </a:fld>
            <a:endParaRPr lang="en-US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E01917F-23C8-A401-342D-38BF35E89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Myrkdalen 16:9</a:t>
            </a:r>
            <a:endParaRPr lang="en-US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1E89E5D-5E77-9658-0E36-88F239774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163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4FC74E-E18E-D975-B419-7483D4619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bg1"/>
                </a:solidFill>
                <a:cs typeface="Calibri Light"/>
              </a:rPr>
              <a:t>4. Lysanlegg og tak </a:t>
            </a:r>
            <a:r>
              <a:rPr lang="nb-NO" dirty="0" err="1">
                <a:solidFill>
                  <a:schemeClr val="bg1"/>
                </a:solidFill>
                <a:cs typeface="Calibri Light"/>
              </a:rPr>
              <a:t>stadionhus</a:t>
            </a:r>
            <a:endParaRPr lang="nb-NO" dirty="0" err="1">
              <a:solidFill>
                <a:schemeClr val="bg1"/>
              </a:solidFill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2E55E3C-72BB-D5AD-9821-B261309F3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36000" tIns="36000" rIns="36000" bIns="36000" rtlCol="0" anchor="t">
            <a:normAutofit/>
          </a:bodyPr>
          <a:lstStyle/>
          <a:p>
            <a:pPr marL="285750" indent="-285750">
              <a:buFont typeface="Calibri"/>
              <a:buChar char="-"/>
            </a:pPr>
            <a:r>
              <a:rPr lang="nb-NO" dirty="0">
                <a:cs typeface="Calibri" panose="020F0502020204030204"/>
              </a:rPr>
              <a:t>Voss Oppmåling</a:t>
            </a:r>
          </a:p>
          <a:p>
            <a:pPr marL="285750" indent="-285750">
              <a:buFont typeface="Calibri"/>
              <a:buChar char="-"/>
            </a:pPr>
            <a:r>
              <a:rPr lang="nb-NO" dirty="0" err="1">
                <a:cs typeface="Calibri" panose="020F0502020204030204"/>
              </a:rPr>
              <a:t>Tilbod</a:t>
            </a:r>
            <a:r>
              <a:rPr lang="nb-NO" dirty="0">
                <a:cs typeface="Calibri" panose="020F0502020204030204"/>
              </a:rPr>
              <a:t> </a:t>
            </a:r>
            <a:r>
              <a:rPr lang="nb-NO" dirty="0" err="1">
                <a:cs typeface="Calibri" panose="020F0502020204030204"/>
              </a:rPr>
              <a:t>ledlamper</a:t>
            </a:r>
            <a:r>
              <a:rPr lang="nb-NO" dirty="0">
                <a:cs typeface="Calibri" panose="020F0502020204030204"/>
              </a:rPr>
              <a:t> estimert pris: 1,2  </a:t>
            </a:r>
            <a:r>
              <a:rPr lang="nb-NO" dirty="0" err="1">
                <a:cs typeface="Calibri" panose="020F0502020204030204"/>
              </a:rPr>
              <a:t>mill</a:t>
            </a:r>
          </a:p>
          <a:p>
            <a:pPr marL="285750" indent="-285750">
              <a:buFont typeface="Calibri"/>
              <a:buChar char="-"/>
            </a:pPr>
            <a:r>
              <a:rPr lang="nb-NO" dirty="0">
                <a:cs typeface="Calibri" panose="020F0502020204030204"/>
              </a:rPr>
              <a:t>Gjennomført kalkyle </a:t>
            </a:r>
            <a:r>
              <a:rPr lang="nb-NO" dirty="0" err="1">
                <a:cs typeface="Calibri" panose="020F0502020204030204"/>
              </a:rPr>
              <a:t>stadionbygning</a:t>
            </a:r>
            <a:r>
              <a:rPr lang="nb-NO" dirty="0">
                <a:cs typeface="Calibri" panose="020F0502020204030204"/>
              </a:rPr>
              <a:t>: 860 000 kr</a:t>
            </a:r>
          </a:p>
          <a:p>
            <a:pPr marL="285750" indent="-285750">
              <a:buFont typeface="Calibri"/>
              <a:buChar char="-"/>
            </a:pPr>
            <a:endParaRPr lang="nb-NO" dirty="0">
              <a:cs typeface="Calibri" panose="020F0502020204030204"/>
            </a:endParaRP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DA8FDAB-591D-EAEE-A2F4-53C166D55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E54BE-19F4-EE49-BADC-6500D1D3229D}" type="datetime1">
              <a:rPr lang="nb-NO" smtClean="0"/>
              <a:t>11.04.2023</a:t>
            </a:fld>
            <a:endParaRPr lang="en-US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CCE33B8-B677-90A9-6B7B-83C3F660D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Myrkdalen 16:9</a:t>
            </a:r>
            <a:endParaRPr lang="en-US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0EB975B-50B6-909B-3489-482D9C426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E0E4-BDC8-4240-97A7-004731DCDD8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800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1bc5ed6-5647-4b33-8939-620c8806fd2e">
      <UserInfo>
        <DisplayName>Joar Wæhle</DisplayName>
        <AccountId>9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C211CD80C3DAA41966282A09EC5B55C" ma:contentTypeVersion="4" ma:contentTypeDescription="Opprett et nytt dokument." ma:contentTypeScope="" ma:versionID="a57b0cbd7ca29f05c8e1eef30cb2961e">
  <xsd:schema xmlns:xsd="http://www.w3.org/2001/XMLSchema" xmlns:xs="http://www.w3.org/2001/XMLSchema" xmlns:p="http://schemas.microsoft.com/office/2006/metadata/properties" xmlns:ns2="042b5d5f-deb1-44a4-8c92-79d16464d758" xmlns:ns3="21bc5ed6-5647-4b33-8939-620c8806fd2e" targetNamespace="http://schemas.microsoft.com/office/2006/metadata/properties" ma:root="true" ma:fieldsID="91400e119be29d6034a6210d710c51a6" ns2:_="" ns3:_="">
    <xsd:import namespace="042b5d5f-deb1-44a4-8c92-79d16464d758"/>
    <xsd:import namespace="21bc5ed6-5647-4b33-8939-620c8806fd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2b5d5f-deb1-44a4-8c92-79d16464d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bc5ed6-5647-4b33-8939-620c8806fd2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FB0D44-C871-4D49-A6F6-A4E8E8B44416}">
  <ds:schemaRefs>
    <ds:schemaRef ds:uri="http://schemas.microsoft.com/office/2006/metadata/properties"/>
    <ds:schemaRef ds:uri="http://schemas.microsoft.com/office/infopath/2007/PartnerControls"/>
    <ds:schemaRef ds:uri="21bc5ed6-5647-4b33-8939-620c8806fd2e"/>
  </ds:schemaRefs>
</ds:datastoreItem>
</file>

<file path=customXml/itemProps2.xml><?xml version="1.0" encoding="utf-8"?>
<ds:datastoreItem xmlns:ds="http://schemas.openxmlformats.org/officeDocument/2006/customXml" ds:itemID="{F75AF3E2-C3B4-438A-9D66-B96C78D115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2b5d5f-deb1-44a4-8c92-79d16464d758"/>
    <ds:schemaRef ds:uri="21bc5ed6-5647-4b33-8939-620c8806fd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ACE87E-3D7D-4023-B878-E6600F34C4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16644</TotalTime>
  <Words>145</Words>
  <Application>Microsoft Office PowerPoint</Application>
  <PresentationFormat>Skjermfremvisning (16:9)</PresentationFormat>
  <Paragraphs>37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6</vt:i4>
      </vt:variant>
      <vt:variant>
        <vt:lpstr>Lysbildetitler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Office-tema</vt:lpstr>
      <vt:lpstr>Office-tema</vt:lpstr>
      <vt:lpstr>Office-tema</vt:lpstr>
      <vt:lpstr>Office-tema</vt:lpstr>
      <vt:lpstr>Office-tema</vt:lpstr>
      <vt:lpstr>PowerPoint-presentasjon</vt:lpstr>
      <vt:lpstr>Prioritert rekkefylgje</vt:lpstr>
      <vt:lpstr>Drift, utvikling og HMS langrenn og turløyper</vt:lpstr>
      <vt:lpstr>2. Utvikling av langrenn- og turløyper</vt:lpstr>
      <vt:lpstr>3. Ferdigstilling av veg. Utvikling av sykkelløyper</vt:lpstr>
      <vt:lpstr>4. Lysanlegg og tak stadionhus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Joar Wæhle</dc:creator>
  <cp:lastModifiedBy>Solheim, Vidar</cp:lastModifiedBy>
  <cp:revision>94</cp:revision>
  <dcterms:modified xsi:type="dcterms:W3CDTF">2023-04-11T06:59:30Z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0x0101009C211CD80C3DAA41966282A09EC5B55C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MSIP_Label_0c3ffc1c-ef00-4620-9c2f-7d9c1597774b_Enabled">
    <vt:lpwstr>true</vt:lpwstr>
  </property>
  <property fmtid="{D5CDD505-2E9C-101B-9397-08002B2CF9AE}" pid="9" name="MSIP_Label_0c3ffc1c-ef00-4620-9c2f-7d9c1597774b_SetDate">
    <vt:lpwstr>2023-04-11T06:59:10Z</vt:lpwstr>
  </property>
  <property fmtid="{D5CDD505-2E9C-101B-9397-08002B2CF9AE}" pid="10" name="MSIP_Label_0c3ffc1c-ef00-4620-9c2f-7d9c1597774b_Method">
    <vt:lpwstr>Standard</vt:lpwstr>
  </property>
  <property fmtid="{D5CDD505-2E9C-101B-9397-08002B2CF9AE}" pid="11" name="MSIP_Label_0c3ffc1c-ef00-4620-9c2f-7d9c1597774b_Name">
    <vt:lpwstr>Intern</vt:lpwstr>
  </property>
  <property fmtid="{D5CDD505-2E9C-101B-9397-08002B2CF9AE}" pid="12" name="MSIP_Label_0c3ffc1c-ef00-4620-9c2f-7d9c1597774b_SiteId">
    <vt:lpwstr>bdcbe535-f3cf-49f5-8a6a-fb6d98dc7837</vt:lpwstr>
  </property>
  <property fmtid="{D5CDD505-2E9C-101B-9397-08002B2CF9AE}" pid="13" name="MSIP_Label_0c3ffc1c-ef00-4620-9c2f-7d9c1597774b_ActionId">
    <vt:lpwstr>217b1ae5-275b-40e0-a293-37d99d8a4ca6</vt:lpwstr>
  </property>
  <property fmtid="{D5CDD505-2E9C-101B-9397-08002B2CF9AE}" pid="14" name="MSIP_Label_0c3ffc1c-ef00-4620-9c2f-7d9c1597774b_ContentBits">
    <vt:lpwstr>2</vt:lpwstr>
  </property>
</Properties>
</file>