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489" r:id="rId2"/>
    <p:sldId id="490" r:id="rId3"/>
    <p:sldId id="633" r:id="rId4"/>
    <p:sldId id="693" r:id="rId5"/>
    <p:sldId id="713" r:id="rId6"/>
    <p:sldId id="576" r:id="rId7"/>
    <p:sldId id="643" r:id="rId8"/>
    <p:sldId id="586" r:id="rId9"/>
    <p:sldId id="587" r:id="rId10"/>
    <p:sldId id="644" r:id="rId11"/>
    <p:sldId id="675" r:id="rId12"/>
    <p:sldId id="497" r:id="rId13"/>
    <p:sldId id="484" r:id="rId14"/>
    <p:sldId id="485" r:id="rId15"/>
    <p:sldId id="486" r:id="rId16"/>
    <p:sldId id="645" r:id="rId17"/>
    <p:sldId id="503" r:id="rId18"/>
    <p:sldId id="646" r:id="rId19"/>
    <p:sldId id="711" r:id="rId20"/>
    <p:sldId id="647" r:id="rId21"/>
    <p:sldId id="701" r:id="rId22"/>
    <p:sldId id="708" r:id="rId23"/>
    <p:sldId id="699" r:id="rId24"/>
    <p:sldId id="715" r:id="rId25"/>
    <p:sldId id="716" r:id="rId26"/>
    <p:sldId id="717" r:id="rId27"/>
    <p:sldId id="698" r:id="rId28"/>
    <p:sldId id="650" r:id="rId29"/>
    <p:sldId id="685" r:id="rId30"/>
    <p:sldId id="651" r:id="rId31"/>
    <p:sldId id="499" r:id="rId32"/>
    <p:sldId id="688" r:id="rId33"/>
    <p:sldId id="498" r:id="rId34"/>
    <p:sldId id="511" r:id="rId35"/>
    <p:sldId id="512" r:id="rId36"/>
    <p:sldId id="513" r:id="rId37"/>
    <p:sldId id="584" r:id="rId38"/>
    <p:sldId id="687" r:id="rId39"/>
    <p:sldId id="516" r:id="rId40"/>
  </p:sldIdLst>
  <p:sldSz cx="9144000" cy="6858000" type="screen4x3"/>
  <p:notesSz cx="6858000" cy="9734550"/>
  <p:defaultTextStyle>
    <a:defPPr>
      <a:defRPr lang="en-GB"/>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104">
          <p15:clr>
            <a:srgbClr val="A4A3A4"/>
          </p15:clr>
        </p15:guide>
        <p15:guide id="2" orient="horz" pos="576">
          <p15:clr>
            <a:srgbClr val="A4A3A4"/>
          </p15:clr>
        </p15:guide>
        <p15:guide id="3" pos="2880">
          <p15:clr>
            <a:srgbClr val="A4A3A4"/>
          </p15:clr>
        </p15:guide>
        <p15:guide id="4" pos="336">
          <p15:clr>
            <a:srgbClr val="A4A3A4"/>
          </p15:clr>
        </p15:guide>
        <p15:guide id="5" pos="528">
          <p15:clr>
            <a:srgbClr val="A4A3A4"/>
          </p15:clr>
        </p15:guide>
        <p15:guide id="6"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B89500"/>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92253" autoAdjust="0"/>
  </p:normalViewPr>
  <p:slideViewPr>
    <p:cSldViewPr>
      <p:cViewPr varScale="1">
        <p:scale>
          <a:sx n="79" d="100"/>
          <a:sy n="79" d="100"/>
        </p:scale>
        <p:origin x="1742" y="72"/>
      </p:cViewPr>
      <p:guideLst>
        <p:guide orient="horz" pos="1104"/>
        <p:guide orient="horz" pos="576"/>
        <p:guide pos="2880"/>
        <p:guide pos="336"/>
        <p:guide pos="528"/>
        <p:guide pos="17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59E827-438B-CB94-F47B-A9ACB5E83E2E}"/>
              </a:ext>
            </a:extLst>
          </p:cNvPr>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cs typeface="Times New Roman" pitchFamily="18" charset="0"/>
              </a:defRPr>
            </a:lvl1pPr>
          </a:lstStyle>
          <a:p>
            <a:pPr>
              <a:defRPr/>
            </a:pPr>
            <a:endParaRPr lang="en-GB"/>
          </a:p>
        </p:txBody>
      </p:sp>
      <p:sp>
        <p:nvSpPr>
          <p:cNvPr id="15363" name="Rectangle 3">
            <a:extLst>
              <a:ext uri="{FF2B5EF4-FFF2-40B4-BE49-F238E27FC236}">
                <a16:creationId xmlns:a16="http://schemas.microsoft.com/office/drawing/2014/main" id="{95CB7E24-B0DA-AB33-8D50-687379B8B31F}"/>
              </a:ext>
            </a:extLst>
          </p:cNvPr>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18" charset="0"/>
                <a:cs typeface="Times New Roman" pitchFamily="18" charset="0"/>
              </a:defRPr>
            </a:lvl1pPr>
          </a:lstStyle>
          <a:p>
            <a:pPr>
              <a:defRPr/>
            </a:pPr>
            <a:endParaRPr lang="en-GB"/>
          </a:p>
        </p:txBody>
      </p:sp>
      <p:sp>
        <p:nvSpPr>
          <p:cNvPr id="15364" name="Rectangle 4">
            <a:extLst>
              <a:ext uri="{FF2B5EF4-FFF2-40B4-BE49-F238E27FC236}">
                <a16:creationId xmlns:a16="http://schemas.microsoft.com/office/drawing/2014/main" id="{F723DD45-6CC2-9668-08E8-ABFB3F546CDC}"/>
              </a:ext>
            </a:extLst>
          </p:cNvPr>
          <p:cNvSpPr>
            <a:spLocks noGrp="1" noChangeArrowheads="1"/>
          </p:cNvSpPr>
          <p:nvPr>
            <p:ph type="ftr" sz="quarter" idx="2"/>
          </p:nvPr>
        </p:nvSpPr>
        <p:spPr bwMode="auto">
          <a:xfrm>
            <a:off x="0" y="92487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cs typeface="Times New Roman" pitchFamily="18" charset="0"/>
              </a:defRPr>
            </a:lvl1pPr>
          </a:lstStyle>
          <a:p>
            <a:pPr>
              <a:defRPr/>
            </a:pPr>
            <a:endParaRPr lang="en-GB"/>
          </a:p>
        </p:txBody>
      </p:sp>
      <p:sp>
        <p:nvSpPr>
          <p:cNvPr id="15365" name="Rectangle 5">
            <a:extLst>
              <a:ext uri="{FF2B5EF4-FFF2-40B4-BE49-F238E27FC236}">
                <a16:creationId xmlns:a16="http://schemas.microsoft.com/office/drawing/2014/main" id="{1CD249C6-C36B-B3AC-6FB2-D66A29D93BC5}"/>
              </a:ext>
            </a:extLst>
          </p:cNvPr>
          <p:cNvSpPr>
            <a:spLocks noGrp="1" noChangeArrowheads="1"/>
          </p:cNvSpPr>
          <p:nvPr>
            <p:ph type="sldNum" sz="quarter" idx="3"/>
          </p:nvPr>
        </p:nvSpPr>
        <p:spPr bwMode="auto">
          <a:xfrm>
            <a:off x="3886200" y="92487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73B49DA7-2D83-4482-AF2F-AD611441EB96}" type="slidenum">
              <a:rPr lang="en-GB" altLang="nb-NO"/>
              <a:pPr>
                <a:defRPr/>
              </a:pPr>
              <a:t>‹#›</a:t>
            </a:fld>
            <a:endParaRPr lang="en-GB" alt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C8A8BCC2-4297-38B2-0A2C-91748E4D9C3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cs typeface="Times New Roman" pitchFamily="18" charset="0"/>
              </a:defRPr>
            </a:lvl1pPr>
          </a:lstStyle>
          <a:p>
            <a:pPr>
              <a:defRPr/>
            </a:pPr>
            <a:endParaRPr lang="en-GB"/>
          </a:p>
        </p:txBody>
      </p:sp>
      <p:sp>
        <p:nvSpPr>
          <p:cNvPr id="35843" name="Rectangle 1027">
            <a:extLst>
              <a:ext uri="{FF2B5EF4-FFF2-40B4-BE49-F238E27FC236}">
                <a16:creationId xmlns:a16="http://schemas.microsoft.com/office/drawing/2014/main" id="{C4BAD14A-D4A7-09BD-63BC-CC25B074BFD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18" charset="0"/>
                <a:cs typeface="Times New Roman" pitchFamily="18" charset="0"/>
              </a:defRPr>
            </a:lvl1pPr>
          </a:lstStyle>
          <a:p>
            <a:pPr>
              <a:defRPr/>
            </a:pPr>
            <a:endParaRPr lang="en-GB"/>
          </a:p>
        </p:txBody>
      </p:sp>
      <p:sp>
        <p:nvSpPr>
          <p:cNvPr id="2052" name="Rectangle 1028">
            <a:extLst>
              <a:ext uri="{FF2B5EF4-FFF2-40B4-BE49-F238E27FC236}">
                <a16:creationId xmlns:a16="http://schemas.microsoft.com/office/drawing/2014/main" id="{D3C45989-1E52-6C8C-761B-84C639AB1DE3}"/>
              </a:ext>
            </a:extLst>
          </p:cNvPr>
          <p:cNvSpPr>
            <a:spLocks noGrp="1" noRot="1" noChangeAspect="1" noChangeArrowheads="1" noTextEdit="1"/>
          </p:cNvSpPr>
          <p:nvPr>
            <p:ph type="sldImg" idx="2"/>
          </p:nvPr>
        </p:nvSpPr>
        <p:spPr bwMode="auto">
          <a:xfrm>
            <a:off x="1038225" y="763588"/>
            <a:ext cx="4779963" cy="3584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1029">
            <a:extLst>
              <a:ext uri="{FF2B5EF4-FFF2-40B4-BE49-F238E27FC236}">
                <a16:creationId xmlns:a16="http://schemas.microsoft.com/office/drawing/2014/main" id="{25150DE9-7BD2-75FF-BCB8-18354F03FD0A}"/>
              </a:ext>
            </a:extLst>
          </p:cNvPr>
          <p:cNvSpPr>
            <a:spLocks noGrp="1" noChangeArrowheads="1"/>
          </p:cNvSpPr>
          <p:nvPr>
            <p:ph type="body" sz="quarter" idx="3"/>
          </p:nvPr>
        </p:nvSpPr>
        <p:spPr bwMode="auto">
          <a:xfrm>
            <a:off x="914400" y="4652963"/>
            <a:ext cx="5029200" cy="4348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1030">
            <a:extLst>
              <a:ext uri="{FF2B5EF4-FFF2-40B4-BE49-F238E27FC236}">
                <a16:creationId xmlns:a16="http://schemas.microsoft.com/office/drawing/2014/main" id="{478978D5-8A55-D1CB-852F-BE43C38A16A3}"/>
              </a:ext>
            </a:extLst>
          </p:cNvPr>
          <p:cNvSpPr>
            <a:spLocks noGrp="1" noChangeArrowheads="1"/>
          </p:cNvSpPr>
          <p:nvPr>
            <p:ph type="ftr" sz="quarter" idx="4"/>
          </p:nvPr>
        </p:nvSpPr>
        <p:spPr bwMode="auto">
          <a:xfrm>
            <a:off x="0" y="9231313"/>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cs typeface="Times New Roman" pitchFamily="18" charset="0"/>
              </a:defRPr>
            </a:lvl1pPr>
          </a:lstStyle>
          <a:p>
            <a:pPr>
              <a:defRPr/>
            </a:pPr>
            <a:endParaRPr lang="en-GB"/>
          </a:p>
        </p:txBody>
      </p:sp>
      <p:sp>
        <p:nvSpPr>
          <p:cNvPr id="35847" name="Rectangle 1031">
            <a:extLst>
              <a:ext uri="{FF2B5EF4-FFF2-40B4-BE49-F238E27FC236}">
                <a16:creationId xmlns:a16="http://schemas.microsoft.com/office/drawing/2014/main" id="{A2EBAE0C-B344-2C65-D87D-BE2B6664140C}"/>
              </a:ext>
            </a:extLst>
          </p:cNvPr>
          <p:cNvSpPr>
            <a:spLocks noGrp="1" noChangeArrowheads="1"/>
          </p:cNvSpPr>
          <p:nvPr>
            <p:ph type="sldNum" sz="quarter" idx="5"/>
          </p:nvPr>
        </p:nvSpPr>
        <p:spPr bwMode="auto">
          <a:xfrm>
            <a:off x="3886200" y="9231313"/>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80C1E06E-6AD4-477A-A5A7-33FE38D8CB76}" type="slidenum">
              <a:rPr lang="en-GB" altLang="nb-NO"/>
              <a:pPr>
                <a:defRPr/>
              </a:pPr>
              <a:t>‹#›</a:t>
            </a:fld>
            <a:endParaRPr lang="en-GB"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D98E2532-1C29-A432-6728-C630A660E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BDFE8D6-D969-4260-9B6F-A82BE81E7943}" type="slidenum">
              <a:rPr lang="en-GB" altLang="nb-NO" smtClean="0"/>
              <a:pPr>
                <a:spcBef>
                  <a:spcPct val="0"/>
                </a:spcBef>
              </a:pPr>
              <a:t>17</a:t>
            </a:fld>
            <a:endParaRPr lang="en-GB" altLang="nb-NO"/>
          </a:p>
        </p:txBody>
      </p:sp>
      <p:sp>
        <p:nvSpPr>
          <p:cNvPr id="21507" name="Rectangle 2">
            <a:extLst>
              <a:ext uri="{FF2B5EF4-FFF2-40B4-BE49-F238E27FC236}">
                <a16:creationId xmlns:a16="http://schemas.microsoft.com/office/drawing/2014/main" id="{9F2CB402-88AE-CAE3-C5E7-6892A39D0966}"/>
              </a:ext>
            </a:extLst>
          </p:cNvPr>
          <p:cNvSpPr>
            <a:spLocks noGrp="1" noRot="1" noChangeAspect="1" noChangeArrowheads="1" noTextEdit="1"/>
          </p:cNvSpPr>
          <p:nvPr>
            <p:ph type="sldImg"/>
          </p:nvPr>
        </p:nvSpPr>
        <p:spPr>
          <a:xfrm>
            <a:off x="998538" y="731838"/>
            <a:ext cx="4864100" cy="3648075"/>
          </a:xfrm>
          <a:ln/>
        </p:spPr>
      </p:sp>
      <p:sp>
        <p:nvSpPr>
          <p:cNvPr id="21508" name="Rectangle 3">
            <a:extLst>
              <a:ext uri="{FF2B5EF4-FFF2-40B4-BE49-F238E27FC236}">
                <a16:creationId xmlns:a16="http://schemas.microsoft.com/office/drawing/2014/main" id="{4BDB5C34-465A-536A-794E-416B1F487821}"/>
              </a:ext>
            </a:extLst>
          </p:cNvPr>
          <p:cNvSpPr>
            <a:spLocks noGrp="1" noChangeArrowheads="1"/>
          </p:cNvSpPr>
          <p:nvPr>
            <p:ph type="body" idx="1"/>
          </p:nvPr>
        </p:nvSpPr>
        <p:spPr>
          <a:xfrm>
            <a:off x="914400" y="4622800"/>
            <a:ext cx="5029200"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a:extLst>
              <a:ext uri="{FF2B5EF4-FFF2-40B4-BE49-F238E27FC236}">
                <a16:creationId xmlns:a16="http://schemas.microsoft.com/office/drawing/2014/main" id="{3A05B8A8-6229-B2F0-C570-94257E55B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A76FCE1-5905-4974-964A-996E581AB22C}" type="slidenum">
              <a:rPr lang="en-GB" altLang="nb-NO" smtClean="0"/>
              <a:pPr>
                <a:spcBef>
                  <a:spcPct val="0"/>
                </a:spcBef>
              </a:pPr>
              <a:t>19</a:t>
            </a:fld>
            <a:endParaRPr lang="en-GB" altLang="nb-NO"/>
          </a:p>
        </p:txBody>
      </p:sp>
      <p:sp>
        <p:nvSpPr>
          <p:cNvPr id="24579" name="Rectangle 2">
            <a:extLst>
              <a:ext uri="{FF2B5EF4-FFF2-40B4-BE49-F238E27FC236}">
                <a16:creationId xmlns:a16="http://schemas.microsoft.com/office/drawing/2014/main" id="{51F46D22-42D8-35E1-0D18-12F8DA4E73DF}"/>
              </a:ext>
            </a:extLst>
          </p:cNvPr>
          <p:cNvSpPr>
            <a:spLocks noGrp="1" noRot="1" noChangeAspect="1" noChangeArrowheads="1" noTextEdit="1"/>
          </p:cNvSpPr>
          <p:nvPr>
            <p:ph type="sldImg"/>
          </p:nvPr>
        </p:nvSpPr>
        <p:spPr>
          <a:xfrm>
            <a:off x="998538" y="731838"/>
            <a:ext cx="4864100" cy="3648075"/>
          </a:xfrm>
          <a:ln/>
        </p:spPr>
      </p:sp>
      <p:sp>
        <p:nvSpPr>
          <p:cNvPr id="24580" name="Rectangle 3">
            <a:extLst>
              <a:ext uri="{FF2B5EF4-FFF2-40B4-BE49-F238E27FC236}">
                <a16:creationId xmlns:a16="http://schemas.microsoft.com/office/drawing/2014/main" id="{C4014413-9100-8727-E084-EECD12BD1BDA}"/>
              </a:ext>
            </a:extLst>
          </p:cNvPr>
          <p:cNvSpPr>
            <a:spLocks noGrp="1" noChangeArrowheads="1"/>
          </p:cNvSpPr>
          <p:nvPr>
            <p:ph type="body" idx="1"/>
          </p:nvPr>
        </p:nvSpPr>
        <p:spPr>
          <a:xfrm>
            <a:off x="914400" y="4622800"/>
            <a:ext cx="5029200"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a:extLst>
              <a:ext uri="{FF2B5EF4-FFF2-40B4-BE49-F238E27FC236}">
                <a16:creationId xmlns:a16="http://schemas.microsoft.com/office/drawing/2014/main" id="{A1B5FC67-77F0-C27B-C4BD-355B6B90C5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457254F-1387-42C7-8A3E-CEE7104A79BE}" type="slidenum">
              <a:rPr lang="en-GB" altLang="nb-NO" smtClean="0"/>
              <a:pPr>
                <a:spcBef>
                  <a:spcPct val="0"/>
                </a:spcBef>
              </a:pPr>
              <a:t>27</a:t>
            </a:fld>
            <a:endParaRPr lang="en-GB" altLang="nb-NO"/>
          </a:p>
        </p:txBody>
      </p:sp>
      <p:sp>
        <p:nvSpPr>
          <p:cNvPr id="33795" name="Rectangle 2">
            <a:extLst>
              <a:ext uri="{FF2B5EF4-FFF2-40B4-BE49-F238E27FC236}">
                <a16:creationId xmlns:a16="http://schemas.microsoft.com/office/drawing/2014/main" id="{9B1DDC84-9C9C-5658-3C52-2B29366A9E55}"/>
              </a:ext>
            </a:extLst>
          </p:cNvPr>
          <p:cNvSpPr>
            <a:spLocks noGrp="1" noRot="1" noChangeAspect="1" noChangeArrowheads="1" noTextEdit="1"/>
          </p:cNvSpPr>
          <p:nvPr>
            <p:ph type="sldImg"/>
          </p:nvPr>
        </p:nvSpPr>
        <p:spPr>
          <a:xfrm>
            <a:off x="998538" y="731838"/>
            <a:ext cx="4864100" cy="3648075"/>
          </a:xfrm>
          <a:ln/>
        </p:spPr>
      </p:sp>
      <p:sp>
        <p:nvSpPr>
          <p:cNvPr id="33796" name="Rectangle 3">
            <a:extLst>
              <a:ext uri="{FF2B5EF4-FFF2-40B4-BE49-F238E27FC236}">
                <a16:creationId xmlns:a16="http://schemas.microsoft.com/office/drawing/2014/main" id="{60CFAE8F-DAA7-43C4-C0CB-4B4745EBE404}"/>
              </a:ext>
            </a:extLst>
          </p:cNvPr>
          <p:cNvSpPr>
            <a:spLocks noGrp="1" noChangeArrowheads="1"/>
          </p:cNvSpPr>
          <p:nvPr>
            <p:ph type="body" idx="1"/>
          </p:nvPr>
        </p:nvSpPr>
        <p:spPr>
          <a:xfrm>
            <a:off x="914400" y="4622800"/>
            <a:ext cx="5029200" cy="4379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7D4692D-BCE8-5E2D-F6DF-0F8165D7B5C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7B66420-6F77-3E46-F84A-F3654708A6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AD9B9A5-2C13-F0CF-DE0A-745002614CA5}"/>
              </a:ext>
            </a:extLst>
          </p:cNvPr>
          <p:cNvSpPr>
            <a:spLocks noGrp="1" noChangeArrowheads="1"/>
          </p:cNvSpPr>
          <p:nvPr>
            <p:ph type="sldNum" sz="quarter" idx="12"/>
          </p:nvPr>
        </p:nvSpPr>
        <p:spPr>
          <a:ln/>
        </p:spPr>
        <p:txBody>
          <a:bodyPr/>
          <a:lstStyle>
            <a:lvl1pPr>
              <a:defRPr/>
            </a:lvl1pPr>
          </a:lstStyle>
          <a:p>
            <a:pPr>
              <a:defRPr/>
            </a:pPr>
            <a:fld id="{EE8AB184-17BD-4DD6-A96A-159B8607ECF1}" type="slidenum">
              <a:rPr lang="en-GB" altLang="nb-NO"/>
              <a:pPr>
                <a:defRPr/>
              </a:pPr>
              <a:t>‹#›</a:t>
            </a:fld>
            <a:endParaRPr lang="en-GB" altLang="nb-NO"/>
          </a:p>
        </p:txBody>
      </p:sp>
    </p:spTree>
    <p:extLst>
      <p:ext uri="{BB962C8B-B14F-4D97-AF65-F5344CB8AC3E}">
        <p14:creationId xmlns:p14="http://schemas.microsoft.com/office/powerpoint/2010/main" val="15752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47E430-9BBA-8A18-14DF-2AE5400DDBC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A3552BB-E8BC-395F-ECFB-CC18FAC774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075053C-FB93-3BBC-2AAD-5877FE2C045B}"/>
              </a:ext>
            </a:extLst>
          </p:cNvPr>
          <p:cNvSpPr>
            <a:spLocks noGrp="1" noChangeArrowheads="1"/>
          </p:cNvSpPr>
          <p:nvPr>
            <p:ph type="sldNum" sz="quarter" idx="12"/>
          </p:nvPr>
        </p:nvSpPr>
        <p:spPr>
          <a:ln/>
        </p:spPr>
        <p:txBody>
          <a:bodyPr/>
          <a:lstStyle>
            <a:lvl1pPr>
              <a:defRPr/>
            </a:lvl1pPr>
          </a:lstStyle>
          <a:p>
            <a:pPr>
              <a:defRPr/>
            </a:pPr>
            <a:fld id="{25BFD4DF-172F-4293-8C61-DCDF0DBF59A2}" type="slidenum">
              <a:rPr lang="en-GB" altLang="nb-NO"/>
              <a:pPr>
                <a:defRPr/>
              </a:pPr>
              <a:t>‹#›</a:t>
            </a:fld>
            <a:endParaRPr lang="en-GB" altLang="nb-NO"/>
          </a:p>
        </p:txBody>
      </p:sp>
    </p:spTree>
    <p:extLst>
      <p:ext uri="{BB962C8B-B14F-4D97-AF65-F5344CB8AC3E}">
        <p14:creationId xmlns:p14="http://schemas.microsoft.com/office/powerpoint/2010/main" val="101354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F41F76-15F8-D1FB-C18C-0003C602AF1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8203DF4-94A7-25DA-47FE-C2BBD950DA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4A244A1-438B-C2B4-60FE-F04D83C020B0}"/>
              </a:ext>
            </a:extLst>
          </p:cNvPr>
          <p:cNvSpPr>
            <a:spLocks noGrp="1" noChangeArrowheads="1"/>
          </p:cNvSpPr>
          <p:nvPr>
            <p:ph type="sldNum" sz="quarter" idx="12"/>
          </p:nvPr>
        </p:nvSpPr>
        <p:spPr>
          <a:ln/>
        </p:spPr>
        <p:txBody>
          <a:bodyPr/>
          <a:lstStyle>
            <a:lvl1pPr>
              <a:defRPr/>
            </a:lvl1pPr>
          </a:lstStyle>
          <a:p>
            <a:pPr>
              <a:defRPr/>
            </a:pPr>
            <a:fld id="{A5BB76FA-190C-483A-B0AA-11E1CA12FCE5}" type="slidenum">
              <a:rPr lang="en-GB" altLang="nb-NO"/>
              <a:pPr>
                <a:defRPr/>
              </a:pPr>
              <a:t>‹#›</a:t>
            </a:fld>
            <a:endParaRPr lang="en-GB" altLang="nb-NO"/>
          </a:p>
        </p:txBody>
      </p:sp>
    </p:spTree>
    <p:extLst>
      <p:ext uri="{BB962C8B-B14F-4D97-AF65-F5344CB8AC3E}">
        <p14:creationId xmlns:p14="http://schemas.microsoft.com/office/powerpoint/2010/main" val="238979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6C69F1B-71EE-9461-2BE3-D22A547B146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0A0267E1-A7A7-5DB0-DE8E-3530F42F7B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6615A2A-D92D-4FA7-2FC9-C3D85C977555}"/>
              </a:ext>
            </a:extLst>
          </p:cNvPr>
          <p:cNvSpPr>
            <a:spLocks noGrp="1" noChangeArrowheads="1"/>
          </p:cNvSpPr>
          <p:nvPr>
            <p:ph type="sldNum" sz="quarter" idx="12"/>
          </p:nvPr>
        </p:nvSpPr>
        <p:spPr>
          <a:ln/>
        </p:spPr>
        <p:txBody>
          <a:bodyPr/>
          <a:lstStyle>
            <a:lvl1pPr>
              <a:defRPr/>
            </a:lvl1pPr>
          </a:lstStyle>
          <a:p>
            <a:pPr>
              <a:defRPr/>
            </a:pPr>
            <a:fld id="{3F7F8A9A-6916-4227-B3D0-54EF89BC3F4B}" type="slidenum">
              <a:rPr lang="en-GB" altLang="nb-NO"/>
              <a:pPr>
                <a:defRPr/>
              </a:pPr>
              <a:t>‹#›</a:t>
            </a:fld>
            <a:endParaRPr lang="en-GB" altLang="nb-NO"/>
          </a:p>
        </p:txBody>
      </p:sp>
    </p:spTree>
    <p:extLst>
      <p:ext uri="{BB962C8B-B14F-4D97-AF65-F5344CB8AC3E}">
        <p14:creationId xmlns:p14="http://schemas.microsoft.com/office/powerpoint/2010/main" val="273350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2D3445-B348-F8AB-ED44-5591E712796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FCFC9E1-61E3-E602-5FC7-1B6771927D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FCD9319-86E2-4E29-493E-C6F4CF7E25CF}"/>
              </a:ext>
            </a:extLst>
          </p:cNvPr>
          <p:cNvSpPr>
            <a:spLocks noGrp="1" noChangeArrowheads="1"/>
          </p:cNvSpPr>
          <p:nvPr>
            <p:ph type="sldNum" sz="quarter" idx="12"/>
          </p:nvPr>
        </p:nvSpPr>
        <p:spPr>
          <a:ln/>
        </p:spPr>
        <p:txBody>
          <a:bodyPr/>
          <a:lstStyle>
            <a:lvl1pPr>
              <a:defRPr/>
            </a:lvl1pPr>
          </a:lstStyle>
          <a:p>
            <a:pPr>
              <a:defRPr/>
            </a:pPr>
            <a:fld id="{498E8648-DA25-4E07-9D34-55AB81D77181}" type="slidenum">
              <a:rPr lang="en-GB" altLang="nb-NO"/>
              <a:pPr>
                <a:defRPr/>
              </a:pPr>
              <a:t>‹#›</a:t>
            </a:fld>
            <a:endParaRPr lang="en-GB" altLang="nb-NO"/>
          </a:p>
        </p:txBody>
      </p:sp>
    </p:spTree>
    <p:extLst>
      <p:ext uri="{BB962C8B-B14F-4D97-AF65-F5344CB8AC3E}">
        <p14:creationId xmlns:p14="http://schemas.microsoft.com/office/powerpoint/2010/main" val="7243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nb-NO"/>
          </a:p>
        </p:txBody>
      </p:sp>
      <p:sp>
        <p:nvSpPr>
          <p:cNvPr id="3" name="Table Placeholder 2"/>
          <p:cNvSpPr>
            <a:spLocks noGrp="1"/>
          </p:cNvSpPr>
          <p:nvPr>
            <p:ph type="tbl" idx="1"/>
          </p:nvPr>
        </p:nvSpPr>
        <p:spPr>
          <a:xfrm>
            <a:off x="685800" y="1981200"/>
            <a:ext cx="7772400" cy="4114800"/>
          </a:xfrm>
        </p:spPr>
        <p:txBody>
          <a:bodyPr/>
          <a:lstStyle/>
          <a:p>
            <a:pPr lvl="0"/>
            <a:endParaRPr lang="nb-NO" noProof="0"/>
          </a:p>
        </p:txBody>
      </p:sp>
      <p:sp>
        <p:nvSpPr>
          <p:cNvPr id="4" name="Rectangle 4">
            <a:extLst>
              <a:ext uri="{FF2B5EF4-FFF2-40B4-BE49-F238E27FC236}">
                <a16:creationId xmlns:a16="http://schemas.microsoft.com/office/drawing/2014/main" id="{F3AD1F1C-5812-E6EE-1E8D-2918FBBF5F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D7A82D6-FDBA-A23B-2993-30485ABC81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A5C9786-4737-97D7-2AAC-D472E827275A}"/>
              </a:ext>
            </a:extLst>
          </p:cNvPr>
          <p:cNvSpPr>
            <a:spLocks noGrp="1" noChangeArrowheads="1"/>
          </p:cNvSpPr>
          <p:nvPr>
            <p:ph type="sldNum" sz="quarter" idx="12"/>
          </p:nvPr>
        </p:nvSpPr>
        <p:spPr>
          <a:ln/>
        </p:spPr>
        <p:txBody>
          <a:bodyPr/>
          <a:lstStyle>
            <a:lvl1pPr>
              <a:defRPr/>
            </a:lvl1pPr>
          </a:lstStyle>
          <a:p>
            <a:pPr>
              <a:defRPr/>
            </a:pPr>
            <a:fld id="{E30F54A6-06F3-4EB7-9DA6-ABF996CA1BF8}" type="slidenum">
              <a:rPr lang="en-GB" altLang="nb-NO"/>
              <a:pPr>
                <a:defRPr/>
              </a:pPr>
              <a:t>‹#›</a:t>
            </a:fld>
            <a:endParaRPr lang="en-GB" altLang="nb-NO"/>
          </a:p>
        </p:txBody>
      </p:sp>
    </p:spTree>
    <p:extLst>
      <p:ext uri="{BB962C8B-B14F-4D97-AF65-F5344CB8AC3E}">
        <p14:creationId xmlns:p14="http://schemas.microsoft.com/office/powerpoint/2010/main" val="34997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E18950-A4B0-20FC-9690-F5D675237D0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F33CFC1-AD26-5A24-6F6B-5DEBE3F28B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B81C06F-B317-FB42-60FB-0DD2948CE6E4}"/>
              </a:ext>
            </a:extLst>
          </p:cNvPr>
          <p:cNvSpPr>
            <a:spLocks noGrp="1" noChangeArrowheads="1"/>
          </p:cNvSpPr>
          <p:nvPr>
            <p:ph type="sldNum" sz="quarter" idx="12"/>
          </p:nvPr>
        </p:nvSpPr>
        <p:spPr>
          <a:ln/>
        </p:spPr>
        <p:txBody>
          <a:bodyPr/>
          <a:lstStyle>
            <a:lvl1pPr>
              <a:defRPr/>
            </a:lvl1pPr>
          </a:lstStyle>
          <a:p>
            <a:pPr>
              <a:defRPr/>
            </a:pPr>
            <a:fld id="{082D055E-58BD-40E1-A017-8906CEC072E4}" type="slidenum">
              <a:rPr lang="en-GB" altLang="nb-NO"/>
              <a:pPr>
                <a:defRPr/>
              </a:pPr>
              <a:t>‹#›</a:t>
            </a:fld>
            <a:endParaRPr lang="en-GB" altLang="nb-NO"/>
          </a:p>
        </p:txBody>
      </p:sp>
    </p:spTree>
    <p:extLst>
      <p:ext uri="{BB962C8B-B14F-4D97-AF65-F5344CB8AC3E}">
        <p14:creationId xmlns:p14="http://schemas.microsoft.com/office/powerpoint/2010/main" val="148804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F28CB0-A1F8-23F0-BA23-7DCFCBC16D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F41FD75-3606-76FB-F64E-D2A4851153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0BD27F2-A877-D12C-94ED-3C5090CBEE29}"/>
              </a:ext>
            </a:extLst>
          </p:cNvPr>
          <p:cNvSpPr>
            <a:spLocks noGrp="1" noChangeArrowheads="1"/>
          </p:cNvSpPr>
          <p:nvPr>
            <p:ph type="sldNum" sz="quarter" idx="12"/>
          </p:nvPr>
        </p:nvSpPr>
        <p:spPr>
          <a:ln/>
        </p:spPr>
        <p:txBody>
          <a:bodyPr/>
          <a:lstStyle>
            <a:lvl1pPr>
              <a:defRPr/>
            </a:lvl1pPr>
          </a:lstStyle>
          <a:p>
            <a:pPr>
              <a:defRPr/>
            </a:pPr>
            <a:fld id="{8F977D64-92E1-4DA9-A6A1-3C0BDFD3A175}" type="slidenum">
              <a:rPr lang="en-GB" altLang="nb-NO"/>
              <a:pPr>
                <a:defRPr/>
              </a:pPr>
              <a:t>‹#›</a:t>
            </a:fld>
            <a:endParaRPr lang="en-GB" altLang="nb-NO"/>
          </a:p>
        </p:txBody>
      </p:sp>
    </p:spTree>
    <p:extLst>
      <p:ext uri="{BB962C8B-B14F-4D97-AF65-F5344CB8AC3E}">
        <p14:creationId xmlns:p14="http://schemas.microsoft.com/office/powerpoint/2010/main" val="126606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6F3F3B-1476-87C9-BF4D-46409410373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2000ED0-24BF-E241-41D5-9791349BC42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4E750B-1133-D5A0-FAD5-207140A3C61D}"/>
              </a:ext>
            </a:extLst>
          </p:cNvPr>
          <p:cNvSpPr>
            <a:spLocks noGrp="1" noChangeArrowheads="1"/>
          </p:cNvSpPr>
          <p:nvPr>
            <p:ph type="sldNum" sz="quarter" idx="12"/>
          </p:nvPr>
        </p:nvSpPr>
        <p:spPr>
          <a:ln/>
        </p:spPr>
        <p:txBody>
          <a:bodyPr/>
          <a:lstStyle>
            <a:lvl1pPr>
              <a:defRPr/>
            </a:lvl1pPr>
          </a:lstStyle>
          <a:p>
            <a:pPr>
              <a:defRPr/>
            </a:pPr>
            <a:fld id="{1426B3C8-1F10-4098-858D-BA8B33213196}" type="slidenum">
              <a:rPr lang="en-GB" altLang="nb-NO"/>
              <a:pPr>
                <a:defRPr/>
              </a:pPr>
              <a:t>‹#›</a:t>
            </a:fld>
            <a:endParaRPr lang="en-GB" altLang="nb-NO"/>
          </a:p>
        </p:txBody>
      </p:sp>
    </p:spTree>
    <p:extLst>
      <p:ext uri="{BB962C8B-B14F-4D97-AF65-F5344CB8AC3E}">
        <p14:creationId xmlns:p14="http://schemas.microsoft.com/office/powerpoint/2010/main" val="254824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12ED0AB-390F-6FA3-D9DF-A9B62620D90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C688646-64DE-406B-BF2E-6FA391B093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A3B7053-FEC0-B00D-238A-D5F48D100064}"/>
              </a:ext>
            </a:extLst>
          </p:cNvPr>
          <p:cNvSpPr>
            <a:spLocks noGrp="1" noChangeArrowheads="1"/>
          </p:cNvSpPr>
          <p:nvPr>
            <p:ph type="sldNum" sz="quarter" idx="12"/>
          </p:nvPr>
        </p:nvSpPr>
        <p:spPr>
          <a:ln/>
        </p:spPr>
        <p:txBody>
          <a:bodyPr/>
          <a:lstStyle>
            <a:lvl1pPr>
              <a:defRPr/>
            </a:lvl1pPr>
          </a:lstStyle>
          <a:p>
            <a:pPr>
              <a:defRPr/>
            </a:pPr>
            <a:fld id="{1306F3E0-E846-4D9D-AC69-B26E54C3CE54}" type="slidenum">
              <a:rPr lang="en-GB" altLang="nb-NO"/>
              <a:pPr>
                <a:defRPr/>
              </a:pPr>
              <a:t>‹#›</a:t>
            </a:fld>
            <a:endParaRPr lang="en-GB" altLang="nb-NO"/>
          </a:p>
        </p:txBody>
      </p:sp>
    </p:spTree>
    <p:extLst>
      <p:ext uri="{BB962C8B-B14F-4D97-AF65-F5344CB8AC3E}">
        <p14:creationId xmlns:p14="http://schemas.microsoft.com/office/powerpoint/2010/main" val="91075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BA088D-33D2-B3C2-698E-7A8765BFFA3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B410B3D3-CEC7-C293-C1BF-3D2804108B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A45296A-13DB-756B-213F-1E0CA82EA73F}"/>
              </a:ext>
            </a:extLst>
          </p:cNvPr>
          <p:cNvSpPr>
            <a:spLocks noGrp="1" noChangeArrowheads="1"/>
          </p:cNvSpPr>
          <p:nvPr>
            <p:ph type="sldNum" sz="quarter" idx="12"/>
          </p:nvPr>
        </p:nvSpPr>
        <p:spPr>
          <a:ln/>
        </p:spPr>
        <p:txBody>
          <a:bodyPr/>
          <a:lstStyle>
            <a:lvl1pPr>
              <a:defRPr/>
            </a:lvl1pPr>
          </a:lstStyle>
          <a:p>
            <a:pPr>
              <a:defRPr/>
            </a:pPr>
            <a:fld id="{EDB83D48-3C8E-4EB9-8D49-73586D994F7E}" type="slidenum">
              <a:rPr lang="en-GB" altLang="nb-NO"/>
              <a:pPr>
                <a:defRPr/>
              </a:pPr>
              <a:t>‹#›</a:t>
            </a:fld>
            <a:endParaRPr lang="en-GB" altLang="nb-NO"/>
          </a:p>
        </p:txBody>
      </p:sp>
    </p:spTree>
    <p:extLst>
      <p:ext uri="{BB962C8B-B14F-4D97-AF65-F5344CB8AC3E}">
        <p14:creationId xmlns:p14="http://schemas.microsoft.com/office/powerpoint/2010/main" val="362248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04558A-E743-70D6-2E9F-EDD0B914F2C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5F74916-E856-CFBF-DEBD-3FAC9BF609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7CFEA4D-91E5-4306-BBB1-49A67B052661}"/>
              </a:ext>
            </a:extLst>
          </p:cNvPr>
          <p:cNvSpPr>
            <a:spLocks noGrp="1" noChangeArrowheads="1"/>
          </p:cNvSpPr>
          <p:nvPr>
            <p:ph type="sldNum" sz="quarter" idx="12"/>
          </p:nvPr>
        </p:nvSpPr>
        <p:spPr>
          <a:ln/>
        </p:spPr>
        <p:txBody>
          <a:bodyPr/>
          <a:lstStyle>
            <a:lvl1pPr>
              <a:defRPr/>
            </a:lvl1pPr>
          </a:lstStyle>
          <a:p>
            <a:pPr>
              <a:defRPr/>
            </a:pPr>
            <a:fld id="{235FCD75-F62B-4E64-8506-CB849EF4E7F5}" type="slidenum">
              <a:rPr lang="en-GB" altLang="nb-NO"/>
              <a:pPr>
                <a:defRPr/>
              </a:pPr>
              <a:t>‹#›</a:t>
            </a:fld>
            <a:endParaRPr lang="en-GB" altLang="nb-NO"/>
          </a:p>
        </p:txBody>
      </p:sp>
    </p:spTree>
    <p:extLst>
      <p:ext uri="{BB962C8B-B14F-4D97-AF65-F5344CB8AC3E}">
        <p14:creationId xmlns:p14="http://schemas.microsoft.com/office/powerpoint/2010/main" val="404211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A1832E-D60E-731C-CE1C-BB21D5F0A0E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219C4AC-2F65-DE08-12BD-B4EFED8AA91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AA0A835-3B9D-3AEC-7DF8-89DEE35BC873}"/>
              </a:ext>
            </a:extLst>
          </p:cNvPr>
          <p:cNvSpPr>
            <a:spLocks noGrp="1" noChangeArrowheads="1"/>
          </p:cNvSpPr>
          <p:nvPr>
            <p:ph type="sldNum" sz="quarter" idx="12"/>
          </p:nvPr>
        </p:nvSpPr>
        <p:spPr>
          <a:ln/>
        </p:spPr>
        <p:txBody>
          <a:bodyPr/>
          <a:lstStyle>
            <a:lvl1pPr>
              <a:defRPr/>
            </a:lvl1pPr>
          </a:lstStyle>
          <a:p>
            <a:pPr>
              <a:defRPr/>
            </a:pPr>
            <a:fld id="{F68E66B1-1D26-4E07-88CC-8C277C82B0EA}" type="slidenum">
              <a:rPr lang="en-GB" altLang="nb-NO"/>
              <a:pPr>
                <a:defRPr/>
              </a:pPr>
              <a:t>‹#›</a:t>
            </a:fld>
            <a:endParaRPr lang="en-GB" altLang="nb-NO"/>
          </a:p>
        </p:txBody>
      </p:sp>
    </p:spTree>
    <p:extLst>
      <p:ext uri="{BB962C8B-B14F-4D97-AF65-F5344CB8AC3E}">
        <p14:creationId xmlns:p14="http://schemas.microsoft.com/office/powerpoint/2010/main" val="428858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E79B27-B0D5-7802-2854-1AADDD2D3D2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D98B11A-090B-9500-4B06-0A01C14C683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DB7A88A-91E2-694E-D96A-2C391419CD23}"/>
              </a:ext>
            </a:extLst>
          </p:cNvPr>
          <p:cNvSpPr>
            <a:spLocks noGrp="1" noChangeArrowheads="1"/>
          </p:cNvSpPr>
          <p:nvPr>
            <p:ph type="sldNum" sz="quarter" idx="12"/>
          </p:nvPr>
        </p:nvSpPr>
        <p:spPr>
          <a:ln/>
        </p:spPr>
        <p:txBody>
          <a:bodyPr/>
          <a:lstStyle>
            <a:lvl1pPr>
              <a:defRPr/>
            </a:lvl1pPr>
          </a:lstStyle>
          <a:p>
            <a:pPr>
              <a:defRPr/>
            </a:pPr>
            <a:fld id="{E5C09CA4-E647-490F-8759-1491CE35E548}" type="slidenum">
              <a:rPr lang="en-GB" altLang="nb-NO"/>
              <a:pPr>
                <a:defRPr/>
              </a:pPr>
              <a:t>‹#›</a:t>
            </a:fld>
            <a:endParaRPr lang="en-GB" altLang="nb-NO"/>
          </a:p>
        </p:txBody>
      </p:sp>
    </p:spTree>
    <p:extLst>
      <p:ext uri="{BB962C8B-B14F-4D97-AF65-F5344CB8AC3E}">
        <p14:creationId xmlns:p14="http://schemas.microsoft.com/office/powerpoint/2010/main" val="59161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64E827-EB65-8228-1035-4BC158A09E8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nb-NO"/>
              <a:t>Click to edit Master title style</a:t>
            </a:r>
          </a:p>
        </p:txBody>
      </p:sp>
      <p:sp>
        <p:nvSpPr>
          <p:cNvPr id="1027" name="Rectangle 3">
            <a:extLst>
              <a:ext uri="{FF2B5EF4-FFF2-40B4-BE49-F238E27FC236}">
                <a16:creationId xmlns:a16="http://schemas.microsoft.com/office/drawing/2014/main" id="{E5AD75CC-5719-CA2B-81D7-EEFF024AE43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b-NO"/>
              <a:t>Click to edit Master text styles</a:t>
            </a:r>
          </a:p>
          <a:p>
            <a:pPr lvl="1"/>
            <a:r>
              <a:rPr lang="en-GB" altLang="nb-NO"/>
              <a:t>Second level</a:t>
            </a:r>
          </a:p>
          <a:p>
            <a:pPr lvl="2"/>
            <a:r>
              <a:rPr lang="en-GB" altLang="nb-NO"/>
              <a:t>Third level</a:t>
            </a:r>
          </a:p>
          <a:p>
            <a:pPr lvl="3"/>
            <a:r>
              <a:rPr lang="en-GB" altLang="nb-NO"/>
              <a:t>Fourth level</a:t>
            </a:r>
          </a:p>
          <a:p>
            <a:pPr lvl="4"/>
            <a:r>
              <a:rPr lang="en-GB" altLang="nb-NO"/>
              <a:t>Fifth level</a:t>
            </a:r>
          </a:p>
        </p:txBody>
      </p:sp>
      <p:sp>
        <p:nvSpPr>
          <p:cNvPr id="1028" name="Rectangle 4">
            <a:extLst>
              <a:ext uri="{FF2B5EF4-FFF2-40B4-BE49-F238E27FC236}">
                <a16:creationId xmlns:a16="http://schemas.microsoft.com/office/drawing/2014/main" id="{C8EA769E-DA1D-FD0E-3624-5F286F936B4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pitchFamily="18" charset="0"/>
                <a:cs typeface="Times New Roman" pitchFamily="18" charset="0"/>
              </a:defRPr>
            </a:lvl1pPr>
          </a:lstStyle>
          <a:p>
            <a:pPr>
              <a:defRPr/>
            </a:pPr>
            <a:endParaRPr lang="en-GB"/>
          </a:p>
        </p:txBody>
      </p:sp>
      <p:sp>
        <p:nvSpPr>
          <p:cNvPr id="1029" name="Rectangle 5">
            <a:extLst>
              <a:ext uri="{FF2B5EF4-FFF2-40B4-BE49-F238E27FC236}">
                <a16:creationId xmlns:a16="http://schemas.microsoft.com/office/drawing/2014/main" id="{7E325A46-3CAF-1A16-4865-1E4134B9A7A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itchFamily="18" charset="0"/>
                <a:cs typeface="Times New Roman" pitchFamily="18" charset="0"/>
              </a:defRPr>
            </a:lvl1pPr>
          </a:lstStyle>
          <a:p>
            <a:pPr>
              <a:defRPr/>
            </a:pPr>
            <a:endParaRPr lang="en-GB"/>
          </a:p>
        </p:txBody>
      </p:sp>
      <p:sp>
        <p:nvSpPr>
          <p:cNvPr id="1030" name="Rectangle 6">
            <a:extLst>
              <a:ext uri="{FF2B5EF4-FFF2-40B4-BE49-F238E27FC236}">
                <a16:creationId xmlns:a16="http://schemas.microsoft.com/office/drawing/2014/main" id="{EFFF8CAC-B63F-7586-7247-57B344FC43D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7CFFF0ED-8C67-4606-B95E-782C256B7AA4}" type="slidenum">
              <a:rPr lang="en-GB" altLang="nb-NO"/>
              <a:pPr>
                <a:defRPr/>
              </a:pPr>
              <a:t>‹#›</a:t>
            </a:fld>
            <a:endParaRPr lang="en-GB" altLang="nb-NO"/>
          </a:p>
        </p:txBody>
      </p:sp>
      <p:sp>
        <p:nvSpPr>
          <p:cNvPr id="1031" name="MSIPCMContentMarking" descr="{&quot;HashCode&quot;:610110512,&quot;Placement&quot;:&quot;Footer&quot;,&quot;Top&quot;:519.343,&quot;Left&quot;:0.0,&quot;SlideWidth&quot;:720,&quot;SlideHeight&quot;:540}">
            <a:extLst>
              <a:ext uri="{FF2B5EF4-FFF2-40B4-BE49-F238E27FC236}">
                <a16:creationId xmlns:a16="http://schemas.microsoft.com/office/drawing/2014/main" id="{C55F0E76-05A3-2B31-EF82-886EF332F296}"/>
              </a:ext>
            </a:extLst>
          </p:cNvPr>
          <p:cNvSpPr txBox="1">
            <a:spLocks noChangeArrowheads="1"/>
          </p:cNvSpPr>
          <p:nvPr userDrawn="1"/>
        </p:nvSpPr>
        <p:spPr bwMode="auto">
          <a:xfrm>
            <a:off x="0" y="6596063"/>
            <a:ext cx="1446213" cy="261937"/>
          </a:xfrm>
          <a:prstGeom prst="rect">
            <a:avLst/>
          </a:prstGeom>
          <a:noFill/>
          <a:ln>
            <a:noFill/>
          </a:ln>
        </p:spPr>
        <p:txBody>
          <a:bodyPr lIns="0" tIns="0" rIns="0" bIns="0" anchor="ctr" anchorCtr="1">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defRPr/>
            </a:pPr>
            <a:r>
              <a:rPr lang="nb-NO" altLang="nb-NO" sz="1000">
                <a:solidFill>
                  <a:srgbClr val="000000"/>
                </a:solidFill>
                <a:latin typeface="Calibri" panose="020F0502020204030204" pitchFamily="34" charset="0"/>
              </a:rPr>
              <a:t>Følsomhet Intern (gul)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innhold 2">
            <a:extLst>
              <a:ext uri="{FF2B5EF4-FFF2-40B4-BE49-F238E27FC236}">
                <a16:creationId xmlns:a16="http://schemas.microsoft.com/office/drawing/2014/main" id="{7A3A64B3-E2DE-657C-90C5-AA25E2948630}"/>
              </a:ext>
            </a:extLst>
          </p:cNvPr>
          <p:cNvSpPr>
            <a:spLocks noGrp="1" noChangeArrowheads="1"/>
          </p:cNvSpPr>
          <p:nvPr>
            <p:ph idx="1"/>
          </p:nvPr>
        </p:nvSpPr>
        <p:spPr>
          <a:xfrm>
            <a:off x="525463" y="1196975"/>
            <a:ext cx="7772400" cy="4114800"/>
          </a:xfrm>
        </p:spPr>
        <p:txBody>
          <a:bodyPr/>
          <a:lstStyle/>
          <a:p>
            <a:pPr marL="0" indent="0" algn="ctr">
              <a:buFontTx/>
              <a:buNone/>
            </a:pPr>
            <a:r>
              <a:rPr lang="nb-NO" altLang="nb-NO"/>
              <a:t>	</a:t>
            </a:r>
            <a:r>
              <a:rPr lang="nb-NO" altLang="nb-NO" sz="4400"/>
              <a:t>Velkommen til årsmøte </a:t>
            </a:r>
          </a:p>
          <a:p>
            <a:pPr marL="0" indent="0" algn="ctr">
              <a:buFontTx/>
              <a:buNone/>
            </a:pPr>
            <a:r>
              <a:rPr lang="nb-NO" altLang="nb-NO" sz="4400"/>
              <a:t>	 Myrkdalen fjellandsby 	hytteeigarlag </a:t>
            </a:r>
          </a:p>
          <a:p>
            <a:pPr marL="0" indent="0" algn="ctr">
              <a:buFontTx/>
              <a:buNone/>
            </a:pPr>
            <a:r>
              <a:rPr lang="nb-NO" altLang="nb-NO" sz="4400"/>
              <a:t>05. april 2023</a:t>
            </a:r>
          </a:p>
          <a:p>
            <a:pPr marL="0" indent="0">
              <a:buFontTx/>
              <a:buNone/>
            </a:pPr>
            <a:endParaRPr lang="nb-NO" altLang="nb-NO"/>
          </a:p>
          <a:p>
            <a:pPr marL="0" indent="0">
              <a:buFontTx/>
              <a:buNone/>
            </a:pPr>
            <a:endParaRPr lang="nb-NO" altLang="nb-NO"/>
          </a:p>
        </p:txBody>
      </p:sp>
      <p:sp>
        <p:nvSpPr>
          <p:cNvPr id="4099" name="Plassholder for lysbildenummer 3">
            <a:extLst>
              <a:ext uri="{FF2B5EF4-FFF2-40B4-BE49-F238E27FC236}">
                <a16:creationId xmlns:a16="http://schemas.microsoft.com/office/drawing/2014/main" id="{64CDE6D2-7F27-A9DB-135B-4DF4A3EB9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F15A9FFF-D6F6-4631-A0B7-551CD7E123E7}" type="slidenum">
              <a:rPr lang="en-GB" altLang="nb-NO" sz="1400" smtClean="0"/>
              <a:pPr>
                <a:spcBef>
                  <a:spcPct val="0"/>
                </a:spcBef>
                <a:buFontTx/>
                <a:buNone/>
              </a:pPr>
              <a:t>1</a:t>
            </a:fld>
            <a:endParaRPr lang="en-GB" altLang="nb-NO" sz="1400"/>
          </a:p>
        </p:txBody>
      </p:sp>
      <p:pic>
        <p:nvPicPr>
          <p:cNvPr id="4100" name="D986365D-2831-43AB-ACF9-24E8A7654D73" descr="C0FB174E-6804-4160-9A8B-5785AC5EABD9@home">
            <a:extLst>
              <a:ext uri="{FF2B5EF4-FFF2-40B4-BE49-F238E27FC236}">
                <a16:creationId xmlns:a16="http://schemas.microsoft.com/office/drawing/2014/main" id="{25381208-55D0-908C-F661-D50B3F87F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850" y="476250"/>
            <a:ext cx="1168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ilde 1">
            <a:extLst>
              <a:ext uri="{FF2B5EF4-FFF2-40B4-BE49-F238E27FC236}">
                <a16:creationId xmlns:a16="http://schemas.microsoft.com/office/drawing/2014/main" id="{D431A036-DB31-7B60-E315-AC0A539DB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4365625"/>
            <a:ext cx="316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a:extLst>
              <a:ext uri="{FF2B5EF4-FFF2-40B4-BE49-F238E27FC236}">
                <a16:creationId xmlns:a16="http://schemas.microsoft.com/office/drawing/2014/main" id="{ACFBC662-6649-683A-F29C-82ABCE58F4FC}"/>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7C88017A-6067-7E45-51FB-EC3DADA1FD25}"/>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13316" name="Plassholder for lysbildenummer 3">
            <a:extLst>
              <a:ext uri="{FF2B5EF4-FFF2-40B4-BE49-F238E27FC236}">
                <a16:creationId xmlns:a16="http://schemas.microsoft.com/office/drawing/2014/main" id="{033EF0BD-E21F-A649-FE56-FE65557236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52DB1ED0-B754-4312-8C06-73F866D9763B}" type="slidenum">
              <a:rPr lang="en-GB" altLang="nb-NO" sz="1400" smtClean="0"/>
              <a:pPr>
                <a:spcBef>
                  <a:spcPct val="0"/>
                </a:spcBef>
                <a:buFontTx/>
                <a:buNone/>
              </a:pPr>
              <a:t>10</a:t>
            </a:fld>
            <a:endParaRPr lang="en-GB" altLang="nb-NO" sz="1400"/>
          </a:p>
        </p:txBody>
      </p:sp>
      <p:pic>
        <p:nvPicPr>
          <p:cNvPr id="13317" name="D986365D-2831-43AB-ACF9-24E8A7654D73" descr="C0FB174E-6804-4160-9A8B-5785AC5EABD9@home">
            <a:extLst>
              <a:ext uri="{FF2B5EF4-FFF2-40B4-BE49-F238E27FC236}">
                <a16:creationId xmlns:a16="http://schemas.microsoft.com/office/drawing/2014/main" id="{B2B3EBE6-C3FF-57A1-3411-66F29CCF3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668B3B59-10C0-69C1-A874-DF0E0EF0E2C9}"/>
              </a:ext>
            </a:extLst>
          </p:cNvPr>
          <p:cNvSpPr/>
          <p:nvPr/>
        </p:nvSpPr>
        <p:spPr>
          <a:xfrm>
            <a:off x="679450" y="2327275"/>
            <a:ext cx="8064500" cy="906463"/>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D986365D-2831-43AB-ACF9-24E8A7654D73" descr="C0FB174E-6804-4160-9A8B-5785AC5EABD9@home">
            <a:extLst>
              <a:ext uri="{FF2B5EF4-FFF2-40B4-BE49-F238E27FC236}">
                <a16:creationId xmlns:a16="http://schemas.microsoft.com/office/drawing/2014/main" id="{368A9C37-3642-7B95-EC04-FC203C983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l_fi" descr="http://images.bt.no/btno/multimedia/dynamic/00638/myrkdalen_169_jpg_638334c.jpg">
            <a:extLst>
              <a:ext uri="{FF2B5EF4-FFF2-40B4-BE49-F238E27FC236}">
                <a16:creationId xmlns:a16="http://schemas.microsoft.com/office/drawing/2014/main" id="{07E16ABA-C533-EBDE-828C-2FE510EE91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2205038"/>
            <a:ext cx="8766175" cy="4319587"/>
          </a:xfrm>
        </p:spPr>
      </p:pic>
      <p:sp>
        <p:nvSpPr>
          <p:cNvPr id="14340" name="Tittel 1">
            <a:extLst>
              <a:ext uri="{FF2B5EF4-FFF2-40B4-BE49-F238E27FC236}">
                <a16:creationId xmlns:a16="http://schemas.microsoft.com/office/drawing/2014/main" id="{19190BB3-93FF-F073-3EBE-C0DCBFCA852C}"/>
              </a:ext>
            </a:extLst>
          </p:cNvPr>
          <p:cNvSpPr>
            <a:spLocks noGrp="1" noChangeArrowheads="1"/>
          </p:cNvSpPr>
          <p:nvPr>
            <p:ph type="title"/>
          </p:nvPr>
        </p:nvSpPr>
        <p:spPr/>
        <p:txBody>
          <a:bodyPr/>
          <a:lstStyle/>
          <a:p>
            <a:pPr algn="l"/>
            <a:r>
              <a:rPr lang="nb-NO" altLang="nb-NO" sz="3200"/>
              <a:t>320 medlemmer ved utgangen per i dag</a:t>
            </a:r>
            <a:br>
              <a:rPr lang="nb-NO" altLang="nb-NO" sz="3200"/>
            </a:br>
            <a:endParaRPr lang="nb-NO" altLang="nb-NO"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a:extLst>
              <a:ext uri="{FF2B5EF4-FFF2-40B4-BE49-F238E27FC236}">
                <a16:creationId xmlns:a16="http://schemas.microsoft.com/office/drawing/2014/main" id="{AF162D21-7C40-CC50-A560-B7C9BB046F6D}"/>
              </a:ext>
            </a:extLst>
          </p:cNvPr>
          <p:cNvSpPr>
            <a:spLocks noGrp="1" noChangeArrowheads="1"/>
          </p:cNvSpPr>
          <p:nvPr>
            <p:ph type="title"/>
          </p:nvPr>
        </p:nvSpPr>
        <p:spPr/>
        <p:txBody>
          <a:bodyPr/>
          <a:lstStyle/>
          <a:p>
            <a:r>
              <a:rPr lang="nb-NO" altLang="nb-NO"/>
              <a:t>Regnskap</a:t>
            </a:r>
          </a:p>
        </p:txBody>
      </p:sp>
      <p:sp>
        <p:nvSpPr>
          <p:cNvPr id="15363" name="Plassholder for innhold 2">
            <a:extLst>
              <a:ext uri="{FF2B5EF4-FFF2-40B4-BE49-F238E27FC236}">
                <a16:creationId xmlns:a16="http://schemas.microsoft.com/office/drawing/2014/main" id="{287CB210-8F5B-025D-3750-0965FA4A2EF2}"/>
              </a:ext>
            </a:extLst>
          </p:cNvPr>
          <p:cNvSpPr>
            <a:spLocks noGrp="1" noChangeArrowheads="1"/>
          </p:cNvSpPr>
          <p:nvPr>
            <p:ph idx="1"/>
          </p:nvPr>
        </p:nvSpPr>
        <p:spPr/>
        <p:txBody>
          <a:bodyPr/>
          <a:lstStyle/>
          <a:p>
            <a:pPr marL="0" indent="0">
              <a:buFontTx/>
              <a:buNone/>
            </a:pPr>
            <a:r>
              <a:rPr lang="nb-NO" altLang="nb-NO"/>
              <a:t>Sak 3 - Regnskap 2022 (vedtak) </a:t>
            </a:r>
          </a:p>
          <a:p>
            <a:pPr marL="0" indent="0">
              <a:buFontTx/>
              <a:buNone/>
            </a:pPr>
            <a:r>
              <a:rPr lang="nb-NO" altLang="nb-NO"/>
              <a:t>			og </a:t>
            </a:r>
          </a:p>
          <a:p>
            <a:pPr marL="0" indent="0">
              <a:buFontTx/>
              <a:buNone/>
            </a:pPr>
            <a:r>
              <a:rPr lang="nb-NO" altLang="nb-NO"/>
              <a:t>Sak 4 - Budsjett 2023 (orientering)</a:t>
            </a:r>
            <a:br>
              <a:rPr lang="nb-NO" altLang="nb-NO"/>
            </a:br>
            <a:br>
              <a:rPr lang="nb-NO" altLang="nb-NO"/>
            </a:br>
            <a:endParaRPr lang="nb-NO" altLang="nb-NO"/>
          </a:p>
        </p:txBody>
      </p:sp>
      <p:pic>
        <p:nvPicPr>
          <p:cNvPr id="15364" name="D986365D-2831-43AB-ACF9-24E8A7654D73" descr="C0FB174E-6804-4160-9A8B-5785AC5EABD9@home">
            <a:extLst>
              <a:ext uri="{FF2B5EF4-FFF2-40B4-BE49-F238E27FC236}">
                <a16:creationId xmlns:a16="http://schemas.microsoft.com/office/drawing/2014/main" id="{70000F1D-AC9B-2F6E-07E7-F2B74C2B3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2769D53-4CEE-1EAE-831B-C0E92DA938F5}"/>
              </a:ext>
            </a:extLst>
          </p:cNvPr>
          <p:cNvSpPr>
            <a:spLocks noGrp="1" noChangeArrowheads="1"/>
          </p:cNvSpPr>
          <p:nvPr>
            <p:ph type="title"/>
          </p:nvPr>
        </p:nvSpPr>
        <p:spPr>
          <a:xfrm>
            <a:off x="323850" y="260350"/>
            <a:ext cx="7772400" cy="647700"/>
          </a:xfrm>
        </p:spPr>
        <p:txBody>
          <a:bodyPr/>
          <a:lstStyle/>
          <a:p>
            <a:pPr algn="l"/>
            <a:r>
              <a:rPr lang="nb-NO" altLang="nb-NO" sz="4000"/>
              <a:t>Resultatregnskap 2022</a:t>
            </a:r>
          </a:p>
        </p:txBody>
      </p:sp>
      <p:sp>
        <p:nvSpPr>
          <p:cNvPr id="6147" name="Text Box 3">
            <a:extLst>
              <a:ext uri="{FF2B5EF4-FFF2-40B4-BE49-F238E27FC236}">
                <a16:creationId xmlns:a16="http://schemas.microsoft.com/office/drawing/2014/main" id="{93F19E6B-6695-CAA7-B917-9F7C642B8355}"/>
              </a:ext>
            </a:extLst>
          </p:cNvPr>
          <p:cNvSpPr txBox="1">
            <a:spLocks noChangeArrowheads="1"/>
          </p:cNvSpPr>
          <p:nvPr/>
        </p:nvSpPr>
        <p:spPr bwMode="auto">
          <a:xfrm>
            <a:off x="323850" y="4926013"/>
            <a:ext cx="8620125" cy="1455737"/>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r>
              <a:rPr lang="nb-NO" altLang="nb-NO" sz="1300" b="0" u="sng" dirty="0">
                <a:latin typeface="Arial" panose="020B0604020202020204" pitchFamily="34" charset="0"/>
                <a:ea typeface="ＭＳ Ｐゴシック" panose="020B0600070205080204" pitchFamily="34" charset="-128"/>
              </a:rPr>
              <a:t>Kommentarer:</a:t>
            </a:r>
          </a:p>
          <a:p>
            <a:pPr marL="285750" indent="-285750" eaLnBrk="1" hangingPunct="1">
              <a:lnSpc>
                <a:spcPct val="150000"/>
              </a:lnSpc>
              <a:spcBef>
                <a:spcPct val="0"/>
              </a:spcBef>
              <a:defRPr/>
            </a:pPr>
            <a:r>
              <a:rPr lang="nb-NO" altLang="nb-NO" sz="1300" b="0" dirty="0">
                <a:latin typeface="Arial" panose="020B0604020202020204" pitchFamily="34" charset="0"/>
                <a:ea typeface="ＭＳ Ｐゴシック" panose="020B0600070205080204" pitchFamily="34" charset="-128"/>
              </a:rPr>
              <a:t>Medlemsavgift  utgjør NOK 4 400 – 320 betalende medlemmer (iht. budsjett og NOK 200 lavere enn 2021)</a:t>
            </a:r>
          </a:p>
          <a:p>
            <a:pPr marL="285750" indent="-285750" eaLnBrk="1" hangingPunct="1">
              <a:lnSpc>
                <a:spcPct val="150000"/>
              </a:lnSpc>
              <a:spcBef>
                <a:spcPct val="0"/>
              </a:spcBef>
              <a:defRPr/>
            </a:pPr>
            <a:r>
              <a:rPr lang="nb-NO" altLang="nb-NO" sz="1300" b="0" dirty="0">
                <a:latin typeface="Arial" panose="020B0604020202020204" pitchFamily="34" charset="0"/>
                <a:ea typeface="ＭＳ Ｐゴシック" panose="020B0600070205080204" pitchFamily="34" charset="-128"/>
              </a:rPr>
              <a:t>Kostnader, med unntak av snørydding/vintervedlikehold veg, er omlag på budsjett</a:t>
            </a:r>
          </a:p>
          <a:p>
            <a:pPr marL="285750" indent="-285750" eaLnBrk="1" hangingPunct="1">
              <a:lnSpc>
                <a:spcPct val="150000"/>
              </a:lnSpc>
              <a:spcBef>
                <a:spcPct val="0"/>
              </a:spcBef>
              <a:defRPr/>
            </a:pPr>
            <a:r>
              <a:rPr lang="nb-NO" altLang="nb-NO" sz="1300" b="0" dirty="0">
                <a:latin typeface="Arial" panose="020B0604020202020204" pitchFamily="34" charset="0"/>
                <a:ea typeface="ＭＳ Ｐゴシック" panose="020B0600070205080204" pitchFamily="34" charset="-128"/>
              </a:rPr>
              <a:t>Største enkeltutgift er snørydding/vintervedlikehold veg – 2021 svært høy (</a:t>
            </a:r>
            <a:r>
              <a:rPr lang="nb-NO" altLang="nb-NO" sz="1300" b="0" dirty="0" err="1">
                <a:latin typeface="Arial" panose="020B0604020202020204" pitchFamily="34" charset="0"/>
                <a:ea typeface="ＭＳ Ｐゴシック" panose="020B0600070205080204" pitchFamily="34" charset="-128"/>
              </a:rPr>
              <a:t>gj.snitt</a:t>
            </a:r>
            <a:r>
              <a:rPr lang="nb-NO" altLang="nb-NO" sz="1300" b="0" dirty="0">
                <a:latin typeface="Arial" panose="020B0604020202020204" pitchFamily="34" charset="0"/>
                <a:ea typeface="ＭＳ Ｐゴシック" panose="020B0600070205080204" pitchFamily="34" charset="-128"/>
              </a:rPr>
              <a:t> siste 5 år TNOK 797)</a:t>
            </a:r>
          </a:p>
          <a:p>
            <a:pPr marL="285750" indent="-285750" eaLnBrk="1" hangingPunct="1">
              <a:lnSpc>
                <a:spcPct val="150000"/>
              </a:lnSpc>
              <a:spcBef>
                <a:spcPct val="0"/>
              </a:spcBef>
              <a:defRPr/>
            </a:pPr>
            <a:r>
              <a:rPr lang="nb-NO" altLang="nb-NO" sz="1300" b="0" dirty="0">
                <a:latin typeface="Arial" panose="020B0604020202020204" pitchFamily="34" charset="0"/>
                <a:ea typeface="ＭＳ Ｐゴシック" panose="020B0600070205080204" pitchFamily="34" charset="-128"/>
              </a:rPr>
              <a:t>Årets underskudd reduserer </a:t>
            </a:r>
            <a:r>
              <a:rPr lang="nb-NO" altLang="nb-NO" sz="1300" b="0" dirty="0" err="1">
                <a:latin typeface="Arial" panose="020B0604020202020204" pitchFamily="34" charset="0"/>
                <a:ea typeface="ＭＳ Ｐゴシック" panose="020B0600070205080204" pitchFamily="34" charset="-128"/>
              </a:rPr>
              <a:t>hytteigarlagets</a:t>
            </a:r>
            <a:r>
              <a:rPr lang="nb-NO" altLang="nb-NO" sz="1300" b="0" dirty="0">
                <a:latin typeface="Arial" panose="020B0604020202020204" pitchFamily="34" charset="0"/>
                <a:ea typeface="ＭＳ Ｐゴシック" panose="020B0600070205080204" pitchFamily="34" charset="-128"/>
              </a:rPr>
              <a:t> egenkapital</a:t>
            </a:r>
          </a:p>
        </p:txBody>
      </p:sp>
      <p:pic>
        <p:nvPicPr>
          <p:cNvPr id="16388" name="D986365D-2831-43AB-ACF9-24E8A7654D73" descr="C0FB174E-6804-4160-9A8B-5785AC5EABD9@home">
            <a:extLst>
              <a:ext uri="{FF2B5EF4-FFF2-40B4-BE49-F238E27FC236}">
                <a16:creationId xmlns:a16="http://schemas.microsoft.com/office/drawing/2014/main" id="{886AFC69-8681-8E3C-54C9-D48F973F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988"/>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Bilde 1">
            <a:extLst>
              <a:ext uri="{FF2B5EF4-FFF2-40B4-BE49-F238E27FC236}">
                <a16:creationId xmlns:a16="http://schemas.microsoft.com/office/drawing/2014/main" id="{63508319-B0D2-4A44-5BE6-18D14D336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89063"/>
            <a:ext cx="7991475"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5B36054-5AF7-4FC7-3F2C-A0F7E1736FB5}"/>
              </a:ext>
            </a:extLst>
          </p:cNvPr>
          <p:cNvSpPr>
            <a:spLocks noGrp="1" noChangeArrowheads="1"/>
          </p:cNvSpPr>
          <p:nvPr>
            <p:ph type="title"/>
          </p:nvPr>
        </p:nvSpPr>
        <p:spPr>
          <a:xfrm>
            <a:off x="323850" y="260350"/>
            <a:ext cx="7772400" cy="647700"/>
          </a:xfrm>
        </p:spPr>
        <p:txBody>
          <a:bodyPr/>
          <a:lstStyle/>
          <a:p>
            <a:pPr algn="l"/>
            <a:r>
              <a:rPr lang="nb-NO" altLang="nb-NO" sz="4000"/>
              <a:t>Balanse per 31.12.2022</a:t>
            </a:r>
          </a:p>
        </p:txBody>
      </p:sp>
      <p:sp>
        <p:nvSpPr>
          <p:cNvPr id="17411" name="Text Box 3">
            <a:extLst>
              <a:ext uri="{FF2B5EF4-FFF2-40B4-BE49-F238E27FC236}">
                <a16:creationId xmlns:a16="http://schemas.microsoft.com/office/drawing/2014/main" id="{CA26A463-4D37-3A2C-2E5B-D24BCBA3CDAB}"/>
              </a:ext>
            </a:extLst>
          </p:cNvPr>
          <p:cNvSpPr txBox="1">
            <a:spLocks noChangeArrowheads="1"/>
          </p:cNvSpPr>
          <p:nvPr/>
        </p:nvSpPr>
        <p:spPr bwMode="auto">
          <a:xfrm>
            <a:off x="323850" y="5805488"/>
            <a:ext cx="8712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nb-NO" altLang="nb-NO" sz="1300" b="0" u="sng">
                <a:latin typeface="Arial" panose="020B0604020202020204" pitchFamily="34" charset="0"/>
                <a:ea typeface="ＭＳ Ｐゴシック" panose="020B0600070205080204" pitchFamily="34" charset="-128"/>
              </a:rPr>
              <a:t>Kommentarer:</a:t>
            </a:r>
          </a:p>
          <a:p>
            <a:pPr eaLnBrk="1" hangingPunct="1">
              <a:lnSpc>
                <a:spcPct val="150000"/>
              </a:lnSpc>
              <a:spcBef>
                <a:spcPct val="0"/>
              </a:spcBef>
              <a:buFontTx/>
              <a:buNone/>
            </a:pPr>
            <a:r>
              <a:rPr lang="nb-NO" altLang="nb-NO" sz="1300" b="0">
                <a:latin typeface="Arial" panose="020B0604020202020204" pitchFamily="34" charset="0"/>
                <a:ea typeface="ＭＳ Ｐゴシック" panose="020B0600070205080204" pitchFamily="34" charset="-128"/>
              </a:rPr>
              <a:t>Likviditeten er god som følge av tidligere overskudd fra drift samt mer midler innbetalt enn brukt på bossbuer.</a:t>
            </a:r>
          </a:p>
        </p:txBody>
      </p:sp>
      <p:pic>
        <p:nvPicPr>
          <p:cNvPr id="17412" name="D986365D-2831-43AB-ACF9-24E8A7654D73" descr="C0FB174E-6804-4160-9A8B-5785AC5EABD9@home">
            <a:extLst>
              <a:ext uri="{FF2B5EF4-FFF2-40B4-BE49-F238E27FC236}">
                <a16:creationId xmlns:a16="http://schemas.microsoft.com/office/drawing/2014/main" id="{42792EF7-1E4F-6EEE-B81B-241E999EC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26988"/>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Bilde 2">
            <a:extLst>
              <a:ext uri="{FF2B5EF4-FFF2-40B4-BE49-F238E27FC236}">
                <a16:creationId xmlns:a16="http://schemas.microsoft.com/office/drawing/2014/main" id="{BBE93BAD-7CF9-BE60-E6E9-9BEFC2612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195388"/>
            <a:ext cx="7716838"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DDAC402-BDCF-8C94-58A0-DE4EA97EAC9F}"/>
              </a:ext>
            </a:extLst>
          </p:cNvPr>
          <p:cNvSpPr>
            <a:spLocks noGrp="1" noChangeArrowheads="1"/>
          </p:cNvSpPr>
          <p:nvPr>
            <p:ph type="title"/>
          </p:nvPr>
        </p:nvSpPr>
        <p:spPr>
          <a:xfrm>
            <a:off x="323850" y="260350"/>
            <a:ext cx="7772400" cy="647700"/>
          </a:xfrm>
        </p:spPr>
        <p:txBody>
          <a:bodyPr/>
          <a:lstStyle/>
          <a:p>
            <a:pPr algn="l"/>
            <a:r>
              <a:rPr lang="nb-NO" altLang="nb-NO" sz="4000"/>
              <a:t>Budsjett 2023 (orientering)</a:t>
            </a:r>
          </a:p>
        </p:txBody>
      </p:sp>
      <p:sp>
        <p:nvSpPr>
          <p:cNvPr id="18435" name="Text Box 3">
            <a:extLst>
              <a:ext uri="{FF2B5EF4-FFF2-40B4-BE49-F238E27FC236}">
                <a16:creationId xmlns:a16="http://schemas.microsoft.com/office/drawing/2014/main" id="{952ED36B-6CA4-839F-67DF-0E7E3941A8F6}"/>
              </a:ext>
            </a:extLst>
          </p:cNvPr>
          <p:cNvSpPr txBox="1">
            <a:spLocks noChangeArrowheads="1"/>
          </p:cNvSpPr>
          <p:nvPr/>
        </p:nvSpPr>
        <p:spPr bwMode="auto">
          <a:xfrm>
            <a:off x="501650" y="5265738"/>
            <a:ext cx="8237538"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nb-NO" altLang="nb-NO" sz="1300" b="0" u="sng">
                <a:latin typeface="Arial" panose="020B0604020202020204" pitchFamily="34" charset="0"/>
                <a:ea typeface="ＭＳ Ｐゴシック" panose="020B0600070205080204" pitchFamily="34" charset="-128"/>
              </a:rPr>
              <a:t>Kommentarer:</a:t>
            </a:r>
          </a:p>
          <a:p>
            <a:pPr eaLnBrk="1" hangingPunct="1">
              <a:lnSpc>
                <a:spcPct val="150000"/>
              </a:lnSpc>
              <a:spcBef>
                <a:spcPct val="0"/>
              </a:spcBef>
              <a:buFontTx/>
              <a:buNone/>
            </a:pPr>
            <a:r>
              <a:rPr lang="nb-NO" altLang="nb-NO" sz="1300" b="0">
                <a:latin typeface="Arial" panose="020B0604020202020204" pitchFamily="34" charset="0"/>
                <a:ea typeface="ＭＳ Ｐゴシック" panose="020B0600070205080204" pitchFamily="34" charset="-128"/>
              </a:rPr>
              <a:t>Basert på 320 betalende medlemmer</a:t>
            </a:r>
          </a:p>
          <a:p>
            <a:pPr eaLnBrk="1" hangingPunct="1">
              <a:lnSpc>
                <a:spcPct val="150000"/>
              </a:lnSpc>
              <a:spcBef>
                <a:spcPct val="0"/>
              </a:spcBef>
              <a:buFontTx/>
              <a:buNone/>
            </a:pPr>
            <a:r>
              <a:rPr lang="nb-NO" altLang="nb-NO" sz="1300" b="0">
                <a:latin typeface="Arial" panose="020B0604020202020204" pitchFamily="34" charset="0"/>
                <a:ea typeface="ＭＳ Ｐゴシック" panose="020B0600070205080204" pitchFamily="34" charset="-128"/>
              </a:rPr>
              <a:t>Ordinær medlemsavgift 2022 utgjør NOK 4.700 (økt med kr 200 i forhold til 2022)</a:t>
            </a:r>
          </a:p>
          <a:p>
            <a:pPr eaLnBrk="1" hangingPunct="1">
              <a:lnSpc>
                <a:spcPct val="150000"/>
              </a:lnSpc>
              <a:spcBef>
                <a:spcPct val="0"/>
              </a:spcBef>
              <a:buFontTx/>
              <a:buNone/>
            </a:pPr>
            <a:r>
              <a:rPr lang="nb-NO" altLang="nb-NO" sz="1300" b="0">
                <a:latin typeface="Arial" panose="020B0604020202020204" pitchFamily="34" charset="0"/>
                <a:ea typeface="ＭＳ Ｐゴシック" panose="020B0600070205080204" pitchFamily="34" charset="-128"/>
              </a:rPr>
              <a:t>Fastsatt i  styremøte 24. januar -&gt; før sesongens snøfall.</a:t>
            </a:r>
            <a:r>
              <a:rPr lang="nb-NO" altLang="nb-NO" sz="1300" b="0">
                <a:solidFill>
                  <a:srgbClr val="FF0000"/>
                </a:solidFill>
                <a:latin typeface="Arial" panose="020B0604020202020204" pitchFamily="34" charset="0"/>
                <a:ea typeface="ＭＳ Ｐゴシック" panose="020B0600070205080204" pitchFamily="34" charset="-128"/>
              </a:rPr>
              <a:t> </a:t>
            </a:r>
          </a:p>
          <a:p>
            <a:pPr eaLnBrk="1" hangingPunct="1">
              <a:lnSpc>
                <a:spcPct val="150000"/>
              </a:lnSpc>
              <a:spcBef>
                <a:spcPct val="0"/>
              </a:spcBef>
              <a:buFontTx/>
              <a:buNone/>
            </a:pPr>
            <a:r>
              <a:rPr lang="nb-NO" altLang="nb-NO" sz="1300" b="0">
                <a:latin typeface="Arial" panose="020B0604020202020204" pitchFamily="34" charset="0"/>
                <a:ea typeface="ＭＳ Ｐゴシック" panose="020B0600070205080204" pitchFamily="34" charset="-128"/>
              </a:rPr>
              <a:t>Etter hvert må vi nok forvente å bruke mer midler på sommervedlikehold av vei</a:t>
            </a:r>
          </a:p>
        </p:txBody>
      </p:sp>
      <p:pic>
        <p:nvPicPr>
          <p:cNvPr id="18436" name="D986365D-2831-43AB-ACF9-24E8A7654D73" descr="C0FB174E-6804-4160-9A8B-5785AC5EABD9@home">
            <a:extLst>
              <a:ext uri="{FF2B5EF4-FFF2-40B4-BE49-F238E27FC236}">
                <a16:creationId xmlns:a16="http://schemas.microsoft.com/office/drawing/2014/main" id="{29240958-5173-4583-EF9A-09310B122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26988"/>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9">
            <a:extLst>
              <a:ext uri="{FF2B5EF4-FFF2-40B4-BE49-F238E27FC236}">
                <a16:creationId xmlns:a16="http://schemas.microsoft.com/office/drawing/2014/main" id="{EA8159AE-1CA7-153A-BF67-6E115B36DD4A}"/>
              </a:ext>
            </a:extLst>
          </p:cNvPr>
          <p:cNvSpPr txBox="1"/>
          <p:nvPr/>
        </p:nvSpPr>
        <p:spPr>
          <a:xfrm>
            <a:off x="59182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8" name="TextBox 60">
            <a:extLst>
              <a:ext uri="{FF2B5EF4-FFF2-40B4-BE49-F238E27FC236}">
                <a16:creationId xmlns:a16="http://schemas.microsoft.com/office/drawing/2014/main" id="{26D16D79-B7E6-157D-9BD1-9D1C60D12D27}"/>
              </a:ext>
            </a:extLst>
          </p:cNvPr>
          <p:cNvSpPr txBox="1"/>
          <p:nvPr/>
        </p:nvSpPr>
        <p:spPr>
          <a:xfrm>
            <a:off x="59182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9" name="TextBox 61">
            <a:extLst>
              <a:ext uri="{FF2B5EF4-FFF2-40B4-BE49-F238E27FC236}">
                <a16:creationId xmlns:a16="http://schemas.microsoft.com/office/drawing/2014/main" id="{0CF34E89-4AFD-CBDB-0CA1-A7B921373D1F}"/>
              </a:ext>
            </a:extLst>
          </p:cNvPr>
          <p:cNvSpPr txBox="1"/>
          <p:nvPr/>
        </p:nvSpPr>
        <p:spPr>
          <a:xfrm>
            <a:off x="59182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0" name="TextBox 62">
            <a:extLst>
              <a:ext uri="{FF2B5EF4-FFF2-40B4-BE49-F238E27FC236}">
                <a16:creationId xmlns:a16="http://schemas.microsoft.com/office/drawing/2014/main" id="{89E9F73B-DA52-F4DC-D061-4B632EE775D6}"/>
              </a:ext>
            </a:extLst>
          </p:cNvPr>
          <p:cNvSpPr txBox="1"/>
          <p:nvPr/>
        </p:nvSpPr>
        <p:spPr>
          <a:xfrm>
            <a:off x="59182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1" name="TextBox 65">
            <a:extLst>
              <a:ext uri="{FF2B5EF4-FFF2-40B4-BE49-F238E27FC236}">
                <a16:creationId xmlns:a16="http://schemas.microsoft.com/office/drawing/2014/main" id="{BECDE89C-F3F9-72CC-A072-0230DA0CDCB1}"/>
              </a:ext>
            </a:extLst>
          </p:cNvPr>
          <p:cNvSpPr txBox="1"/>
          <p:nvPr/>
        </p:nvSpPr>
        <p:spPr>
          <a:xfrm>
            <a:off x="66294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2" name="TextBox 66">
            <a:extLst>
              <a:ext uri="{FF2B5EF4-FFF2-40B4-BE49-F238E27FC236}">
                <a16:creationId xmlns:a16="http://schemas.microsoft.com/office/drawing/2014/main" id="{7E00E347-1FBD-024D-BEB2-AB3434B4EFC8}"/>
              </a:ext>
            </a:extLst>
          </p:cNvPr>
          <p:cNvSpPr txBox="1"/>
          <p:nvPr/>
        </p:nvSpPr>
        <p:spPr>
          <a:xfrm>
            <a:off x="66294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3" name="TextBox 67">
            <a:extLst>
              <a:ext uri="{FF2B5EF4-FFF2-40B4-BE49-F238E27FC236}">
                <a16:creationId xmlns:a16="http://schemas.microsoft.com/office/drawing/2014/main" id="{18A0F9A0-F939-F77A-02C6-B28532A63E98}"/>
              </a:ext>
            </a:extLst>
          </p:cNvPr>
          <p:cNvSpPr txBox="1"/>
          <p:nvPr/>
        </p:nvSpPr>
        <p:spPr>
          <a:xfrm>
            <a:off x="66294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4" name="TextBox 68">
            <a:extLst>
              <a:ext uri="{FF2B5EF4-FFF2-40B4-BE49-F238E27FC236}">
                <a16:creationId xmlns:a16="http://schemas.microsoft.com/office/drawing/2014/main" id="{6505570C-3E67-42AE-9571-A2897C41610F}"/>
              </a:ext>
            </a:extLst>
          </p:cNvPr>
          <p:cNvSpPr txBox="1"/>
          <p:nvPr/>
        </p:nvSpPr>
        <p:spPr>
          <a:xfrm>
            <a:off x="66294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5" name="TextBox 71">
            <a:extLst>
              <a:ext uri="{FF2B5EF4-FFF2-40B4-BE49-F238E27FC236}">
                <a16:creationId xmlns:a16="http://schemas.microsoft.com/office/drawing/2014/main" id="{A29697B6-A04F-471A-AF31-6882A1E28322}"/>
              </a:ext>
            </a:extLst>
          </p:cNvPr>
          <p:cNvSpPr txBox="1"/>
          <p:nvPr/>
        </p:nvSpPr>
        <p:spPr>
          <a:xfrm>
            <a:off x="52070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6" name="TextBox 72">
            <a:extLst>
              <a:ext uri="{FF2B5EF4-FFF2-40B4-BE49-F238E27FC236}">
                <a16:creationId xmlns:a16="http://schemas.microsoft.com/office/drawing/2014/main" id="{66B23009-60EC-77B3-1C89-E7A8980D9D8C}"/>
              </a:ext>
            </a:extLst>
          </p:cNvPr>
          <p:cNvSpPr txBox="1"/>
          <p:nvPr/>
        </p:nvSpPr>
        <p:spPr>
          <a:xfrm>
            <a:off x="52070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7" name="TextBox 73">
            <a:extLst>
              <a:ext uri="{FF2B5EF4-FFF2-40B4-BE49-F238E27FC236}">
                <a16:creationId xmlns:a16="http://schemas.microsoft.com/office/drawing/2014/main" id="{6D49E7EA-95FB-B45A-1C30-48CDEDDF8AD2}"/>
              </a:ext>
            </a:extLst>
          </p:cNvPr>
          <p:cNvSpPr txBox="1"/>
          <p:nvPr/>
        </p:nvSpPr>
        <p:spPr>
          <a:xfrm>
            <a:off x="52070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8" name="TextBox 74">
            <a:extLst>
              <a:ext uri="{FF2B5EF4-FFF2-40B4-BE49-F238E27FC236}">
                <a16:creationId xmlns:a16="http://schemas.microsoft.com/office/drawing/2014/main" id="{41B65630-6963-FA8A-6F0B-06F8CED2A771}"/>
              </a:ext>
            </a:extLst>
          </p:cNvPr>
          <p:cNvSpPr txBox="1"/>
          <p:nvPr/>
        </p:nvSpPr>
        <p:spPr>
          <a:xfrm>
            <a:off x="52070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19" name="TextBox 75">
            <a:extLst>
              <a:ext uri="{FF2B5EF4-FFF2-40B4-BE49-F238E27FC236}">
                <a16:creationId xmlns:a16="http://schemas.microsoft.com/office/drawing/2014/main" id="{A9FFFDBD-E694-D935-A233-D2C699CDB696}"/>
              </a:ext>
            </a:extLst>
          </p:cNvPr>
          <p:cNvSpPr txBox="1"/>
          <p:nvPr/>
        </p:nvSpPr>
        <p:spPr>
          <a:xfrm>
            <a:off x="44958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20" name="TextBox 76">
            <a:extLst>
              <a:ext uri="{FF2B5EF4-FFF2-40B4-BE49-F238E27FC236}">
                <a16:creationId xmlns:a16="http://schemas.microsoft.com/office/drawing/2014/main" id="{CF827248-4526-1F66-73BB-A5455CE2966E}"/>
              </a:ext>
            </a:extLst>
          </p:cNvPr>
          <p:cNvSpPr txBox="1"/>
          <p:nvPr/>
        </p:nvSpPr>
        <p:spPr>
          <a:xfrm>
            <a:off x="44958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21" name="TextBox 77">
            <a:extLst>
              <a:ext uri="{FF2B5EF4-FFF2-40B4-BE49-F238E27FC236}">
                <a16:creationId xmlns:a16="http://schemas.microsoft.com/office/drawing/2014/main" id="{239951F6-3101-5B21-6CF6-F55894607A3B}"/>
              </a:ext>
            </a:extLst>
          </p:cNvPr>
          <p:cNvSpPr txBox="1"/>
          <p:nvPr/>
        </p:nvSpPr>
        <p:spPr>
          <a:xfrm>
            <a:off x="44958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sp>
        <p:nvSpPr>
          <p:cNvPr id="22" name="TextBox 78">
            <a:extLst>
              <a:ext uri="{FF2B5EF4-FFF2-40B4-BE49-F238E27FC236}">
                <a16:creationId xmlns:a16="http://schemas.microsoft.com/office/drawing/2014/main" id="{8F77B3B5-EE34-6D40-BF84-82290964DE8C}"/>
              </a:ext>
            </a:extLst>
          </p:cNvPr>
          <p:cNvSpPr txBox="1"/>
          <p:nvPr/>
        </p:nvSpPr>
        <p:spPr>
          <a:xfrm>
            <a:off x="4495800" y="2774950"/>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nb-NO"/>
          </a:p>
        </p:txBody>
      </p:sp>
      <p:pic>
        <p:nvPicPr>
          <p:cNvPr id="18453" name="Bilde 1">
            <a:extLst>
              <a:ext uri="{FF2B5EF4-FFF2-40B4-BE49-F238E27FC236}">
                <a16:creationId xmlns:a16="http://schemas.microsoft.com/office/drawing/2014/main" id="{773B5784-0CC4-5E10-161E-4C94A598F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338263"/>
            <a:ext cx="77724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a:extLst>
              <a:ext uri="{FF2B5EF4-FFF2-40B4-BE49-F238E27FC236}">
                <a16:creationId xmlns:a16="http://schemas.microsoft.com/office/drawing/2014/main" id="{BF7B51E9-EEAD-6B6E-47A5-7F51E03EA3FE}"/>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3BBC8FBE-1F76-4216-6AC0-7BE7D9A91F56}"/>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19460" name="Plassholder for lysbildenummer 3">
            <a:extLst>
              <a:ext uri="{FF2B5EF4-FFF2-40B4-BE49-F238E27FC236}">
                <a16:creationId xmlns:a16="http://schemas.microsoft.com/office/drawing/2014/main" id="{01AAC445-DD75-DAB0-0720-7884AFDF48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58EE5168-05E1-4638-8FDA-783355B0917C}" type="slidenum">
              <a:rPr lang="en-GB" altLang="nb-NO" sz="1400" smtClean="0"/>
              <a:pPr>
                <a:spcBef>
                  <a:spcPct val="0"/>
                </a:spcBef>
                <a:buFontTx/>
                <a:buNone/>
              </a:pPr>
              <a:t>16</a:t>
            </a:fld>
            <a:endParaRPr lang="en-GB" altLang="nb-NO" sz="1400"/>
          </a:p>
        </p:txBody>
      </p:sp>
      <p:pic>
        <p:nvPicPr>
          <p:cNvPr id="19461" name="D986365D-2831-43AB-ACF9-24E8A7654D73" descr="C0FB174E-6804-4160-9A8B-5785AC5EABD9@home">
            <a:extLst>
              <a:ext uri="{FF2B5EF4-FFF2-40B4-BE49-F238E27FC236}">
                <a16:creationId xmlns:a16="http://schemas.microsoft.com/office/drawing/2014/main" id="{BC260D36-3C4B-C639-E735-D87D0A34C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688AA8FA-D51D-77F5-084B-87B1C910C771}"/>
              </a:ext>
            </a:extLst>
          </p:cNvPr>
          <p:cNvSpPr/>
          <p:nvPr/>
        </p:nvSpPr>
        <p:spPr>
          <a:xfrm>
            <a:off x="684213" y="3252788"/>
            <a:ext cx="8064500" cy="433387"/>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03B8087-7C01-48BA-0AC6-B69C85B1BD4A}"/>
              </a:ext>
            </a:extLst>
          </p:cNvPr>
          <p:cNvSpPr>
            <a:spLocks noGrp="1" noChangeArrowheads="1"/>
          </p:cNvSpPr>
          <p:nvPr>
            <p:ph type="title"/>
          </p:nvPr>
        </p:nvSpPr>
        <p:spPr>
          <a:xfrm>
            <a:off x="304800" y="152400"/>
            <a:ext cx="7772400" cy="1143000"/>
          </a:xfrm>
        </p:spPr>
        <p:txBody>
          <a:bodyPr/>
          <a:lstStyle/>
          <a:p>
            <a:pPr algn="l" eaLnBrk="1" hangingPunct="1"/>
            <a:r>
              <a:rPr lang="nb-NO" altLang="nb-NO" sz="2800" b="1"/>
              <a:t>Sak 5 - Valg av revisor og fastsettelse honorar</a:t>
            </a:r>
            <a:endParaRPr lang="en-GB" altLang="nb-NO" sz="2800" b="1"/>
          </a:p>
        </p:txBody>
      </p:sp>
      <p:sp>
        <p:nvSpPr>
          <p:cNvPr id="20483" name="Rectangle 4">
            <a:extLst>
              <a:ext uri="{FF2B5EF4-FFF2-40B4-BE49-F238E27FC236}">
                <a16:creationId xmlns:a16="http://schemas.microsoft.com/office/drawing/2014/main" id="{0082F499-9072-3B08-FF22-07BBBCBFA08A}"/>
              </a:ext>
            </a:extLst>
          </p:cNvPr>
          <p:cNvSpPr>
            <a:spLocks noChangeArrowheads="1"/>
          </p:cNvSpPr>
          <p:nvPr/>
        </p:nvSpPr>
        <p:spPr bwMode="auto">
          <a:xfrm>
            <a:off x="0" y="6178550"/>
            <a:ext cx="9144000" cy="419100"/>
          </a:xfrm>
          <a:prstGeom prst="rect">
            <a:avLst/>
          </a:prstGeom>
          <a:gradFill rotWithShape="0">
            <a:gsLst>
              <a:gs pos="0">
                <a:srgbClr val="AA8706"/>
              </a:gs>
              <a:gs pos="100000">
                <a:srgbClr val="FFF2C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nb-NO" sz="2400" b="0"/>
          </a:p>
        </p:txBody>
      </p:sp>
      <p:sp>
        <p:nvSpPr>
          <p:cNvPr id="20484" name="Rectangle 6">
            <a:extLst>
              <a:ext uri="{FF2B5EF4-FFF2-40B4-BE49-F238E27FC236}">
                <a16:creationId xmlns:a16="http://schemas.microsoft.com/office/drawing/2014/main" id="{8F380647-5B28-3E9C-0C59-DFC4550EBE8F}"/>
              </a:ext>
            </a:extLst>
          </p:cNvPr>
          <p:cNvSpPr>
            <a:spLocks noGrp="1" noChangeArrowheads="1"/>
          </p:cNvSpPr>
          <p:nvPr>
            <p:ph type="body" idx="1"/>
          </p:nvPr>
        </p:nvSpPr>
        <p:spPr>
          <a:xfrm>
            <a:off x="685800" y="1981200"/>
            <a:ext cx="8207375" cy="4114800"/>
          </a:xfrm>
        </p:spPr>
        <p:txBody>
          <a:bodyPr/>
          <a:lstStyle/>
          <a:p>
            <a:pPr eaLnBrk="1" hangingPunct="1"/>
            <a:r>
              <a:rPr lang="nb-NO" altLang="nb-NO" sz="2400" b="1"/>
              <a:t>Forslag til revisor:</a:t>
            </a:r>
          </a:p>
          <a:p>
            <a:pPr lvl="1" eaLnBrk="1" hangingPunct="1"/>
            <a:endParaRPr lang="nb-NO" altLang="nb-NO" sz="2000" b="1"/>
          </a:p>
          <a:p>
            <a:pPr lvl="1" eaLnBrk="1" hangingPunct="1"/>
            <a:r>
              <a:rPr lang="nb-NO" altLang="nb-NO" sz="2000" b="1"/>
              <a:t>Revisjon Voss AS ved statsautorisert revisor Arild Pettersen (gjenvalg)</a:t>
            </a:r>
          </a:p>
          <a:p>
            <a:pPr lvl="1" eaLnBrk="1" hangingPunct="1"/>
            <a:endParaRPr lang="nb-NO" altLang="nb-NO" sz="2000" b="1"/>
          </a:p>
          <a:p>
            <a:pPr eaLnBrk="1" hangingPunct="1"/>
            <a:r>
              <a:rPr lang="nb-NO" altLang="nb-NO" sz="2400" b="1"/>
              <a:t>Fastsettelse av honorar til revisor:</a:t>
            </a:r>
          </a:p>
          <a:p>
            <a:pPr lvl="1" eaLnBrk="1" hangingPunct="1"/>
            <a:endParaRPr lang="nb-NO" altLang="nb-NO" sz="2000" b="1"/>
          </a:p>
          <a:p>
            <a:pPr lvl="1" eaLnBrk="1" hangingPunct="1"/>
            <a:r>
              <a:rPr lang="nb-NO" altLang="nb-NO" sz="2000" b="1"/>
              <a:t>Dekkes etter regning (faktura for 2022 utgjør NOK 8.125,-)</a:t>
            </a:r>
          </a:p>
        </p:txBody>
      </p:sp>
      <p:pic>
        <p:nvPicPr>
          <p:cNvPr id="20485" name="D986365D-2831-43AB-ACF9-24E8A7654D73" descr="C0FB174E-6804-4160-9A8B-5785AC5EABD9@home">
            <a:extLst>
              <a:ext uri="{FF2B5EF4-FFF2-40B4-BE49-F238E27FC236}">
                <a16:creationId xmlns:a16="http://schemas.microsoft.com/office/drawing/2014/main" id="{F9BEF6FF-5FA7-AADA-F27C-1C94909A8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444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a:extLst>
              <a:ext uri="{FF2B5EF4-FFF2-40B4-BE49-F238E27FC236}">
                <a16:creationId xmlns:a16="http://schemas.microsoft.com/office/drawing/2014/main" id="{498C6CE1-A06A-A96E-B225-B22545B8A185}"/>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84DB81D2-F322-6EE5-0A60-73D8A57301B3}"/>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22532" name="Plassholder for lysbildenummer 3">
            <a:extLst>
              <a:ext uri="{FF2B5EF4-FFF2-40B4-BE49-F238E27FC236}">
                <a16:creationId xmlns:a16="http://schemas.microsoft.com/office/drawing/2014/main" id="{A8245170-D940-5180-7ED5-F4182A1339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7E194B7F-49D0-42A4-92DE-3FF8DD25D4A5}" type="slidenum">
              <a:rPr lang="en-GB" altLang="nb-NO" sz="1400" smtClean="0"/>
              <a:pPr>
                <a:spcBef>
                  <a:spcPct val="0"/>
                </a:spcBef>
                <a:buFontTx/>
                <a:buNone/>
              </a:pPr>
              <a:t>18</a:t>
            </a:fld>
            <a:endParaRPr lang="en-GB" altLang="nb-NO" sz="1400"/>
          </a:p>
        </p:txBody>
      </p:sp>
      <p:pic>
        <p:nvPicPr>
          <p:cNvPr id="22533" name="D986365D-2831-43AB-ACF9-24E8A7654D73" descr="C0FB174E-6804-4160-9A8B-5785AC5EABD9@home">
            <a:extLst>
              <a:ext uri="{FF2B5EF4-FFF2-40B4-BE49-F238E27FC236}">
                <a16:creationId xmlns:a16="http://schemas.microsoft.com/office/drawing/2014/main" id="{502F8AFA-D2C0-3C51-C0CC-F1EB8A370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E88D8BE0-8B1F-97CB-82E9-C3945E43B259}"/>
              </a:ext>
            </a:extLst>
          </p:cNvPr>
          <p:cNvSpPr/>
          <p:nvPr/>
        </p:nvSpPr>
        <p:spPr>
          <a:xfrm>
            <a:off x="468313" y="3625850"/>
            <a:ext cx="8064500" cy="433388"/>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10CCF2F-1138-B45C-51D3-775F1AF8ABC5}"/>
              </a:ext>
            </a:extLst>
          </p:cNvPr>
          <p:cNvSpPr>
            <a:spLocks noGrp="1" noChangeArrowheads="1"/>
          </p:cNvSpPr>
          <p:nvPr>
            <p:ph type="title"/>
          </p:nvPr>
        </p:nvSpPr>
        <p:spPr>
          <a:xfrm>
            <a:off x="323850" y="476250"/>
            <a:ext cx="7772400" cy="1143000"/>
          </a:xfrm>
        </p:spPr>
        <p:txBody>
          <a:bodyPr/>
          <a:lstStyle/>
          <a:p>
            <a:pPr algn="l" eaLnBrk="1" hangingPunct="1"/>
            <a:r>
              <a:rPr lang="nb-NO" altLang="nb-NO" sz="2800" b="1"/>
              <a:t>Sak. 6. Fastsettelse av honorar til styret</a:t>
            </a:r>
            <a:endParaRPr lang="en-GB" altLang="nb-NO" sz="2800" b="1"/>
          </a:p>
        </p:txBody>
      </p:sp>
      <p:sp>
        <p:nvSpPr>
          <p:cNvPr id="23555" name="Rectangle 4">
            <a:extLst>
              <a:ext uri="{FF2B5EF4-FFF2-40B4-BE49-F238E27FC236}">
                <a16:creationId xmlns:a16="http://schemas.microsoft.com/office/drawing/2014/main" id="{17628258-2587-FD96-9485-00B3072761B2}"/>
              </a:ext>
            </a:extLst>
          </p:cNvPr>
          <p:cNvSpPr>
            <a:spLocks noChangeArrowheads="1"/>
          </p:cNvSpPr>
          <p:nvPr/>
        </p:nvSpPr>
        <p:spPr bwMode="auto">
          <a:xfrm>
            <a:off x="0" y="6178550"/>
            <a:ext cx="9144000" cy="419100"/>
          </a:xfrm>
          <a:prstGeom prst="rect">
            <a:avLst/>
          </a:prstGeom>
          <a:gradFill rotWithShape="0">
            <a:gsLst>
              <a:gs pos="0">
                <a:srgbClr val="AA8706"/>
              </a:gs>
              <a:gs pos="100000">
                <a:srgbClr val="FFF2C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nb-NO" sz="2400" b="0"/>
          </a:p>
        </p:txBody>
      </p:sp>
      <p:sp>
        <p:nvSpPr>
          <p:cNvPr id="23556" name="Rectangle 6">
            <a:extLst>
              <a:ext uri="{FF2B5EF4-FFF2-40B4-BE49-F238E27FC236}">
                <a16:creationId xmlns:a16="http://schemas.microsoft.com/office/drawing/2014/main" id="{295BCF9A-2F81-321A-7EB9-80474AF6FAD5}"/>
              </a:ext>
            </a:extLst>
          </p:cNvPr>
          <p:cNvSpPr>
            <a:spLocks noGrp="1" noChangeArrowheads="1"/>
          </p:cNvSpPr>
          <p:nvPr>
            <p:ph type="body" idx="1"/>
          </p:nvPr>
        </p:nvSpPr>
        <p:spPr>
          <a:xfrm>
            <a:off x="685800" y="1981200"/>
            <a:ext cx="8207375" cy="4114800"/>
          </a:xfrm>
        </p:spPr>
        <p:txBody>
          <a:bodyPr/>
          <a:lstStyle/>
          <a:p>
            <a:pPr eaLnBrk="1" hangingPunct="1"/>
            <a:r>
              <a:rPr lang="nb-NO" altLang="nb-NO" sz="2400" b="1"/>
              <a:t>Historisk har verv som styremedlem blitt honorert med verdi tilsvarende årskort i heisanlegget</a:t>
            </a:r>
          </a:p>
          <a:p>
            <a:pPr eaLnBrk="1" hangingPunct="1"/>
            <a:endParaRPr lang="nb-NO" altLang="nb-NO" sz="2400" b="1"/>
          </a:p>
          <a:p>
            <a:pPr eaLnBrk="1" hangingPunct="1"/>
            <a:r>
              <a:rPr lang="nb-NO" altLang="nb-NO" sz="2400" b="1"/>
              <a:t>Valgkomiteen ser viktigheten av å ha et engasjert styre og anbefaler at årsmøtet godkjenner at kompensasjonen til styrets medlemmer økes til kr. 10.000,- per år</a:t>
            </a:r>
          </a:p>
        </p:txBody>
      </p:sp>
      <p:pic>
        <p:nvPicPr>
          <p:cNvPr id="23557" name="D986365D-2831-43AB-ACF9-24E8A7654D73" descr="C0FB174E-6804-4160-9A8B-5785AC5EABD9@home">
            <a:extLst>
              <a:ext uri="{FF2B5EF4-FFF2-40B4-BE49-F238E27FC236}">
                <a16:creationId xmlns:a16="http://schemas.microsoft.com/office/drawing/2014/main" id="{D15D13FD-7C6D-2C46-F053-CA746D8A4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444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a:extLst>
              <a:ext uri="{FF2B5EF4-FFF2-40B4-BE49-F238E27FC236}">
                <a16:creationId xmlns:a16="http://schemas.microsoft.com/office/drawing/2014/main" id="{A024A82A-88F4-F553-58E9-5C0A12FDCEF6}"/>
              </a:ext>
            </a:extLst>
          </p:cNvPr>
          <p:cNvSpPr>
            <a:spLocks noGrp="1" noChangeArrowheads="1"/>
          </p:cNvSpPr>
          <p:nvPr>
            <p:ph type="title"/>
          </p:nvPr>
        </p:nvSpPr>
        <p:spPr>
          <a:xfrm>
            <a:off x="685800" y="609600"/>
            <a:ext cx="7772400" cy="587375"/>
          </a:xfrm>
        </p:spPr>
        <p:txBody>
          <a:bodyPr/>
          <a:lstStyle/>
          <a:p>
            <a:r>
              <a:rPr lang="nb-NO" altLang="nb-NO"/>
              <a:t>Saksliste</a:t>
            </a:r>
          </a:p>
        </p:txBody>
      </p:sp>
      <p:sp>
        <p:nvSpPr>
          <p:cNvPr id="3" name="Plassholder for innhold 2">
            <a:extLst>
              <a:ext uri="{FF2B5EF4-FFF2-40B4-BE49-F238E27FC236}">
                <a16:creationId xmlns:a16="http://schemas.microsoft.com/office/drawing/2014/main" id="{D025AA07-D714-C0EB-67E4-50C2EEA55A62}"/>
              </a:ext>
            </a:extLst>
          </p:cNvPr>
          <p:cNvSpPr>
            <a:spLocks noGrp="1"/>
          </p:cNvSpPr>
          <p:nvPr>
            <p:ph idx="1"/>
          </p:nvPr>
        </p:nvSpPr>
        <p:spPr>
          <a:xfrm>
            <a:off x="684213" y="1438275"/>
            <a:ext cx="7772400" cy="52673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 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nb-NO" dirty="0"/>
          </a:p>
        </p:txBody>
      </p:sp>
      <p:sp>
        <p:nvSpPr>
          <p:cNvPr id="5124" name="Plassholder for lysbildenummer 3">
            <a:extLst>
              <a:ext uri="{FF2B5EF4-FFF2-40B4-BE49-F238E27FC236}">
                <a16:creationId xmlns:a16="http://schemas.microsoft.com/office/drawing/2014/main" id="{E8A91464-0AF4-C9AD-C05A-6EFDC00BEC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A97F6AA5-8EE8-49FD-B1BE-1E45D44A6FD5}" type="slidenum">
              <a:rPr lang="en-GB" altLang="nb-NO" sz="1400" smtClean="0"/>
              <a:pPr>
                <a:spcBef>
                  <a:spcPct val="0"/>
                </a:spcBef>
                <a:buFontTx/>
                <a:buNone/>
              </a:pPr>
              <a:t>2</a:t>
            </a:fld>
            <a:endParaRPr lang="en-GB" altLang="nb-NO" sz="1400"/>
          </a:p>
        </p:txBody>
      </p:sp>
      <p:pic>
        <p:nvPicPr>
          <p:cNvPr id="5125" name="D986365D-2831-43AB-ACF9-24E8A7654D73" descr="C0FB174E-6804-4160-9A8B-5785AC5EABD9@home">
            <a:extLst>
              <a:ext uri="{FF2B5EF4-FFF2-40B4-BE49-F238E27FC236}">
                <a16:creationId xmlns:a16="http://schemas.microsoft.com/office/drawing/2014/main" id="{924F0E2D-E5F1-4259-D357-110A7282B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a:extLst>
              <a:ext uri="{FF2B5EF4-FFF2-40B4-BE49-F238E27FC236}">
                <a16:creationId xmlns:a16="http://schemas.microsoft.com/office/drawing/2014/main" id="{B8B4469C-9EF2-E9C4-0C38-4D3EAB2DC2F6}"/>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5936315F-DAC2-A179-7223-BA6373963BB2}"/>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25604" name="Plassholder for lysbildenummer 3">
            <a:extLst>
              <a:ext uri="{FF2B5EF4-FFF2-40B4-BE49-F238E27FC236}">
                <a16:creationId xmlns:a16="http://schemas.microsoft.com/office/drawing/2014/main" id="{D838DD7F-EEC7-3316-5D08-FB363A042A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B394DEDC-9210-480A-AC3F-0885A1193826}" type="slidenum">
              <a:rPr lang="en-GB" altLang="nb-NO" sz="1400" smtClean="0"/>
              <a:pPr>
                <a:spcBef>
                  <a:spcPct val="0"/>
                </a:spcBef>
                <a:buFontTx/>
                <a:buNone/>
              </a:pPr>
              <a:t>20</a:t>
            </a:fld>
            <a:endParaRPr lang="en-GB" altLang="nb-NO" sz="1400"/>
          </a:p>
        </p:txBody>
      </p:sp>
      <p:pic>
        <p:nvPicPr>
          <p:cNvPr id="25605" name="D986365D-2831-43AB-ACF9-24E8A7654D73" descr="C0FB174E-6804-4160-9A8B-5785AC5EABD9@home">
            <a:extLst>
              <a:ext uri="{FF2B5EF4-FFF2-40B4-BE49-F238E27FC236}">
                <a16:creationId xmlns:a16="http://schemas.microsoft.com/office/drawing/2014/main" id="{C6130ECD-F512-E710-CEC5-28BFD8A84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08B229C1-47C1-1777-D927-67987E72A7F2}"/>
              </a:ext>
            </a:extLst>
          </p:cNvPr>
          <p:cNvSpPr/>
          <p:nvPr/>
        </p:nvSpPr>
        <p:spPr>
          <a:xfrm>
            <a:off x="611188" y="4059238"/>
            <a:ext cx="8064500" cy="882650"/>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a:extLst>
              <a:ext uri="{FF2B5EF4-FFF2-40B4-BE49-F238E27FC236}">
                <a16:creationId xmlns:a16="http://schemas.microsoft.com/office/drawing/2014/main" id="{823382F3-BB36-B2E4-A2F8-9A5FE8E7591C}"/>
              </a:ext>
            </a:extLst>
          </p:cNvPr>
          <p:cNvSpPr>
            <a:spLocks noGrp="1" noChangeArrowheads="1"/>
          </p:cNvSpPr>
          <p:nvPr>
            <p:ph type="title"/>
          </p:nvPr>
        </p:nvSpPr>
        <p:spPr/>
        <p:txBody>
          <a:bodyPr/>
          <a:lstStyle/>
          <a:p>
            <a:pPr algn="l"/>
            <a:r>
              <a:rPr lang="nb-NO" altLang="nb-NO" sz="2800" b="1"/>
              <a:t>Sak 7 og 8</a:t>
            </a:r>
            <a:br>
              <a:rPr lang="nb-NO" altLang="nb-NO" sz="2800" b="1"/>
            </a:br>
            <a:r>
              <a:rPr lang="nb-NO" altLang="nb-NO" sz="2800" b="1"/>
              <a:t>Ny bossløsning og status overtakelse vei</a:t>
            </a:r>
          </a:p>
        </p:txBody>
      </p:sp>
      <p:sp>
        <p:nvSpPr>
          <p:cNvPr id="3" name="Plassholder for innhold 2">
            <a:extLst>
              <a:ext uri="{FF2B5EF4-FFF2-40B4-BE49-F238E27FC236}">
                <a16:creationId xmlns:a16="http://schemas.microsoft.com/office/drawing/2014/main" id="{861A4E6C-5526-EEB8-4074-C548599FA8B0}"/>
              </a:ext>
            </a:extLst>
          </p:cNvPr>
          <p:cNvSpPr>
            <a:spLocks noGrp="1"/>
          </p:cNvSpPr>
          <p:nvPr>
            <p:ph idx="1"/>
          </p:nvPr>
        </p:nvSpPr>
        <p:spPr>
          <a:xfrm>
            <a:off x="685800" y="1557338"/>
            <a:ext cx="7847013" cy="4538662"/>
          </a:xfrm>
        </p:spPr>
        <p:txBody>
          <a:bodyPr/>
          <a:lstStyle/>
          <a:p>
            <a:pPr marL="0" indent="0">
              <a:spcAft>
                <a:spcPts val="800"/>
              </a:spcAft>
              <a:buFontTx/>
              <a:buNone/>
              <a:defRPr/>
            </a:pPr>
            <a:r>
              <a:rPr lang="nb-NO" sz="1800" dirty="0">
                <a:solidFill>
                  <a:srgbClr val="000000"/>
                </a:solidFill>
                <a:latin typeface="Calibri" panose="020F0502020204030204" pitchFamily="34" charset="0"/>
              </a:rPr>
              <a:t>Bakgrunn</a:t>
            </a:r>
          </a:p>
          <a:p>
            <a:pPr>
              <a:spcAft>
                <a:spcPts val="800"/>
              </a:spcAft>
              <a:defRPr/>
            </a:pPr>
            <a:r>
              <a:rPr lang="nb-NO" sz="1800" dirty="0">
                <a:solidFill>
                  <a:srgbClr val="000000"/>
                </a:solidFill>
                <a:latin typeface="Calibri" panose="020F0502020204030204" pitchFamily="34" charset="0"/>
              </a:rPr>
              <a:t>Årsmøtet 13. april 2022 ga styret ved styreleder fullmakt til å signere avtale om formell overtakelse av felles veg.</a:t>
            </a:r>
          </a:p>
          <a:p>
            <a:pPr>
              <a:spcAft>
                <a:spcPts val="800"/>
              </a:spcAft>
              <a:defRPr/>
            </a:pPr>
            <a:r>
              <a:rPr lang="nb-NO" sz="1800" dirty="0">
                <a:solidFill>
                  <a:srgbClr val="000000"/>
                </a:solidFill>
                <a:latin typeface="Calibri" panose="020F0502020204030204" pitchFamily="34" charset="0"/>
              </a:rPr>
              <a:t>Styret har arbeidet med dette gjennom siste år og har hatt flere møter og befaringer med Myrkdalen Fjellandsby AS (Nils og Terje, heretter MF). </a:t>
            </a:r>
          </a:p>
          <a:p>
            <a:pPr>
              <a:spcAft>
                <a:spcPts val="800"/>
              </a:spcAft>
              <a:defRPr/>
            </a:pPr>
            <a:r>
              <a:rPr lang="nb-NO" sz="1800" dirty="0">
                <a:solidFill>
                  <a:srgbClr val="000000"/>
                </a:solidFill>
                <a:latin typeface="Calibri" panose="020F0502020204030204" pitchFamily="34" charset="0"/>
              </a:rPr>
              <a:t>MF har utarbeidet  grundig  dokumentasjon av status ift. reguleringsplanen.</a:t>
            </a:r>
          </a:p>
          <a:p>
            <a:pPr>
              <a:spcAft>
                <a:spcPts val="800"/>
              </a:spcAft>
              <a:defRPr/>
            </a:pPr>
            <a:r>
              <a:rPr lang="nb-NO" sz="1800" dirty="0">
                <a:solidFill>
                  <a:srgbClr val="000000"/>
                </a:solidFill>
                <a:latin typeface="Calibri" panose="020F0502020204030204" pitchFamily="34" charset="0"/>
              </a:rPr>
              <a:t>I flere områder er det færre gjesteparkeringsplasser enn det som regulerings-planen foreskriver. En del av manglene kan forklares med at det er bygget bossbuer i samme området. </a:t>
            </a:r>
          </a:p>
          <a:p>
            <a:pPr>
              <a:spcAft>
                <a:spcPts val="800"/>
              </a:spcAft>
              <a:defRPr/>
            </a:pPr>
            <a:r>
              <a:rPr lang="nb-NO" sz="1800" dirty="0">
                <a:solidFill>
                  <a:srgbClr val="000000"/>
                </a:solidFill>
                <a:latin typeface="Calibri" panose="020F0502020204030204" pitchFamily="34" charset="0"/>
              </a:rPr>
              <a:t>Parkeringsplasser på fellesområdet er to kategorier;  spesifikke tilknyttet den enkelte hytte/sameie og felles gjesteparkering. I forbindelse med overtakelse av vei vil særrettigheter tinglyses.</a:t>
            </a:r>
          </a:p>
          <a:p>
            <a:pPr>
              <a:spcAft>
                <a:spcPts val="800"/>
              </a:spcAft>
              <a:defRPr/>
            </a:pPr>
            <a:endParaRPr lang="nb-NO" sz="1800" dirty="0">
              <a:solidFill>
                <a:srgbClr val="000000"/>
              </a:solidFill>
              <a:latin typeface="Calibri" panose="020F0502020204030204" pitchFamily="34" charset="0"/>
            </a:endParaRPr>
          </a:p>
          <a:p>
            <a:pPr>
              <a:defRPr/>
            </a:pPr>
            <a:endParaRPr lang="nb-NO" dirty="0"/>
          </a:p>
        </p:txBody>
      </p:sp>
      <p:sp>
        <p:nvSpPr>
          <p:cNvPr id="26628" name="Plassholder for lysbildenummer 3">
            <a:extLst>
              <a:ext uri="{FF2B5EF4-FFF2-40B4-BE49-F238E27FC236}">
                <a16:creationId xmlns:a16="http://schemas.microsoft.com/office/drawing/2014/main" id="{533681C6-A80C-643F-D90A-07FB379EDAE3}"/>
              </a:ext>
            </a:extLst>
          </p:cNvPr>
          <p:cNvSpPr>
            <a:spLocks noGrp="1" noChangeArrowheads="1"/>
          </p:cNvSpPr>
          <p:nvPr>
            <p:ph type="sldNum" sz="quarter" idx="12"/>
          </p:nvPr>
        </p:nvSpPr>
        <p:spPr>
          <a:xfrm>
            <a:off x="6553200" y="6248400"/>
            <a:ext cx="1905000" cy="4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FAAFFEA5-B8D1-4408-824B-F4B1CC4FE028}" type="slidenum">
              <a:rPr lang="en-GB" altLang="nb-NO" sz="1400" b="0" smtClean="0"/>
              <a:pPr/>
              <a:t>21</a:t>
            </a:fld>
            <a:endParaRPr lang="en-GB" altLang="nb-NO" sz="1400" b="0"/>
          </a:p>
        </p:txBody>
      </p:sp>
      <p:pic>
        <p:nvPicPr>
          <p:cNvPr id="26629" name="D986365D-2831-43AB-ACF9-24E8A7654D73" descr="C0FB174E-6804-4160-9A8B-5785AC5EABD9@home">
            <a:extLst>
              <a:ext uri="{FF2B5EF4-FFF2-40B4-BE49-F238E27FC236}">
                <a16:creationId xmlns:a16="http://schemas.microsoft.com/office/drawing/2014/main" id="{DC34B338-5B3B-0123-B40F-DD83BAF37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a:extLst>
              <a:ext uri="{FF2B5EF4-FFF2-40B4-BE49-F238E27FC236}">
                <a16:creationId xmlns:a16="http://schemas.microsoft.com/office/drawing/2014/main" id="{402BACDF-16F2-54EB-A4E8-9DEBF3638DF5}"/>
              </a:ext>
            </a:extLst>
          </p:cNvPr>
          <p:cNvSpPr>
            <a:spLocks noGrp="1" noChangeArrowheads="1"/>
          </p:cNvSpPr>
          <p:nvPr>
            <p:ph type="title"/>
          </p:nvPr>
        </p:nvSpPr>
        <p:spPr/>
        <p:txBody>
          <a:bodyPr/>
          <a:lstStyle/>
          <a:p>
            <a:pPr algn="l"/>
            <a:r>
              <a:rPr lang="nb-NO" altLang="nb-NO" sz="2800" b="1"/>
              <a:t>Sak 7 og 8</a:t>
            </a:r>
            <a:br>
              <a:rPr lang="nb-NO" altLang="nb-NO" sz="2800" b="1"/>
            </a:br>
            <a:r>
              <a:rPr lang="nb-NO" altLang="nb-NO" sz="2800" b="1"/>
              <a:t>Ny bossløsning og status overtakelse vei</a:t>
            </a:r>
          </a:p>
        </p:txBody>
      </p:sp>
      <p:sp>
        <p:nvSpPr>
          <p:cNvPr id="27651" name="Plassholder for innhold 2">
            <a:extLst>
              <a:ext uri="{FF2B5EF4-FFF2-40B4-BE49-F238E27FC236}">
                <a16:creationId xmlns:a16="http://schemas.microsoft.com/office/drawing/2014/main" id="{977A1929-0CDD-CEDA-6867-B8AC9157E1F3}"/>
              </a:ext>
            </a:extLst>
          </p:cNvPr>
          <p:cNvSpPr>
            <a:spLocks noGrp="1" noChangeArrowheads="1"/>
          </p:cNvSpPr>
          <p:nvPr>
            <p:ph idx="1"/>
          </p:nvPr>
        </p:nvSpPr>
        <p:spPr>
          <a:xfrm>
            <a:off x="685800" y="1557338"/>
            <a:ext cx="7772400" cy="4538662"/>
          </a:xfrm>
        </p:spPr>
        <p:txBody>
          <a:bodyPr/>
          <a:lstStyle/>
          <a:p>
            <a:pPr>
              <a:spcAft>
                <a:spcPts val="800"/>
              </a:spcAft>
            </a:pPr>
            <a:endParaRPr lang="nb-NO" altLang="nb-NO" sz="1800">
              <a:solidFill>
                <a:srgbClr val="000000"/>
              </a:solidFill>
              <a:latin typeface="Calibri" panose="020F0502020204030204" pitchFamily="34" charset="0"/>
            </a:endParaRPr>
          </a:p>
          <a:p>
            <a:pPr>
              <a:spcAft>
                <a:spcPts val="800"/>
              </a:spcAft>
            </a:pPr>
            <a:r>
              <a:rPr lang="nb-NO" altLang="nb-NO" sz="1800">
                <a:solidFill>
                  <a:srgbClr val="000000"/>
                </a:solidFill>
                <a:latin typeface="Calibri" panose="020F0502020204030204" pitchFamily="34" charset="0"/>
              </a:rPr>
              <a:t>IHM ønsker overgang fra dagens avfallsløsning til en lukket avfallsløsning (Molok). Dette er allerede etablert for Helgatunteigen og senterområdet.    Nytt anlegg planlegges ved avkjørsel vei og vi kan bli en del av dette.</a:t>
            </a:r>
          </a:p>
          <a:p>
            <a:pPr>
              <a:spcAft>
                <a:spcPts val="800"/>
              </a:spcAft>
            </a:pPr>
            <a:r>
              <a:rPr lang="nb-NO" altLang="nb-NO" sz="1800">
                <a:solidFill>
                  <a:srgbClr val="000000"/>
                </a:solidFill>
                <a:latin typeface="Calibri" panose="020F0502020204030204" pitchFamily="34" charset="0"/>
              </a:rPr>
              <a:t>Foreløpig er det ikke krav om å gå over til ny løsning, men styret vurderer at det er et tidsspørsmål før det kommer. Det kan derfor være gunstig å løse vei og bossløsning samtidig. </a:t>
            </a:r>
          </a:p>
          <a:p>
            <a:pPr>
              <a:spcAft>
                <a:spcPts val="800"/>
              </a:spcAft>
            </a:pPr>
            <a:r>
              <a:rPr lang="nb-NO" altLang="nb-NO" sz="1800">
                <a:solidFill>
                  <a:srgbClr val="000000"/>
                </a:solidFill>
                <a:latin typeface="Calibri" panose="020F0502020204030204" pitchFamily="34" charset="0"/>
              </a:rPr>
              <a:t>Overgang til ny løsning medfører at bossbuene blir overflødige. Disse må lukkes (fysisk stenges) eller saneres for å unngå forsøpling.</a:t>
            </a:r>
          </a:p>
          <a:p>
            <a:pPr>
              <a:spcAft>
                <a:spcPts val="800"/>
              </a:spcAft>
            </a:pPr>
            <a:r>
              <a:rPr lang="nb-NO" altLang="nb-NO" sz="1800">
                <a:solidFill>
                  <a:srgbClr val="000000"/>
                </a:solidFill>
                <a:latin typeface="Calibri" panose="020F0502020204030204" pitchFamily="34" charset="0"/>
              </a:rPr>
              <a:t>Ny bossløsning gjør at fellesarealer langs Bygardslii frigjøres og kan benyttes til parkering.</a:t>
            </a:r>
          </a:p>
          <a:p>
            <a:pPr>
              <a:spcAft>
                <a:spcPts val="800"/>
              </a:spcAft>
            </a:pPr>
            <a:r>
              <a:rPr lang="nb-NO" altLang="nb-NO" sz="1800">
                <a:solidFill>
                  <a:srgbClr val="000000"/>
                </a:solidFill>
                <a:latin typeface="Calibri" panose="020F0502020204030204" pitchFamily="34" charset="0"/>
              </a:rPr>
              <a:t>Sanering av bossbuer gjør at vintervedlikehold forenkles, og samtidig løses forsøpling og skadedyrsproblematikk. </a:t>
            </a:r>
          </a:p>
        </p:txBody>
      </p:sp>
      <p:sp>
        <p:nvSpPr>
          <p:cNvPr id="27652" name="Plassholder for lysbildenummer 3">
            <a:extLst>
              <a:ext uri="{FF2B5EF4-FFF2-40B4-BE49-F238E27FC236}">
                <a16:creationId xmlns:a16="http://schemas.microsoft.com/office/drawing/2014/main" id="{DABACB09-649F-E189-F6C9-E1ABA6E9D147}"/>
              </a:ext>
            </a:extLst>
          </p:cNvPr>
          <p:cNvSpPr>
            <a:spLocks noGrp="1" noChangeArrowheads="1"/>
          </p:cNvSpPr>
          <p:nvPr>
            <p:ph type="sldNum" sz="quarter" idx="12"/>
          </p:nvPr>
        </p:nvSpPr>
        <p:spPr>
          <a:xfrm>
            <a:off x="6553200" y="6248400"/>
            <a:ext cx="1905000" cy="4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4C14B1F0-8032-4558-A19C-4A5C856D7C51}" type="slidenum">
              <a:rPr lang="en-GB" altLang="nb-NO" sz="1400" b="0" smtClean="0">
                <a:solidFill>
                  <a:srgbClr val="000000"/>
                </a:solidFill>
              </a:rPr>
              <a:pPr/>
              <a:t>22</a:t>
            </a:fld>
            <a:endParaRPr lang="en-GB" altLang="nb-NO" sz="1400" b="0">
              <a:solidFill>
                <a:srgbClr val="000000"/>
              </a:solidFill>
            </a:endParaRPr>
          </a:p>
        </p:txBody>
      </p:sp>
      <p:pic>
        <p:nvPicPr>
          <p:cNvPr id="27653" name="D986365D-2831-43AB-ACF9-24E8A7654D73" descr="C0FB174E-6804-4160-9A8B-5785AC5EABD9@home">
            <a:extLst>
              <a:ext uri="{FF2B5EF4-FFF2-40B4-BE49-F238E27FC236}">
                <a16:creationId xmlns:a16="http://schemas.microsoft.com/office/drawing/2014/main" id="{4D2AE59B-321C-29BA-D47C-CEF80FA9C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a:extLst>
              <a:ext uri="{FF2B5EF4-FFF2-40B4-BE49-F238E27FC236}">
                <a16:creationId xmlns:a16="http://schemas.microsoft.com/office/drawing/2014/main" id="{CA4397B4-7060-2A0A-6D11-BEC88AA95C70}"/>
              </a:ext>
            </a:extLst>
          </p:cNvPr>
          <p:cNvSpPr>
            <a:spLocks noGrp="1" noChangeArrowheads="1"/>
          </p:cNvSpPr>
          <p:nvPr>
            <p:ph type="title"/>
          </p:nvPr>
        </p:nvSpPr>
        <p:spPr/>
        <p:txBody>
          <a:bodyPr/>
          <a:lstStyle/>
          <a:p>
            <a:pPr algn="l"/>
            <a:r>
              <a:rPr lang="nb-NO" altLang="nb-NO" sz="2800" b="1"/>
              <a:t>Sak 7 og 8</a:t>
            </a:r>
            <a:br>
              <a:rPr lang="nb-NO" altLang="nb-NO" sz="2800" b="1"/>
            </a:br>
            <a:r>
              <a:rPr lang="nb-NO" altLang="nb-NO" sz="2800" b="1"/>
              <a:t>Ny bossløsning (Molok) og status overtakelse vei</a:t>
            </a:r>
            <a:endParaRPr lang="nb-NO" altLang="nb-NO" sz="2800"/>
          </a:p>
        </p:txBody>
      </p:sp>
      <p:sp>
        <p:nvSpPr>
          <p:cNvPr id="28675" name="Plassholder for innhold 2">
            <a:extLst>
              <a:ext uri="{FF2B5EF4-FFF2-40B4-BE49-F238E27FC236}">
                <a16:creationId xmlns:a16="http://schemas.microsoft.com/office/drawing/2014/main" id="{CDCF3C82-CCF9-ACA0-DEAC-9AB787542F77}"/>
              </a:ext>
            </a:extLst>
          </p:cNvPr>
          <p:cNvSpPr>
            <a:spLocks noGrp="1" noChangeArrowheads="1"/>
          </p:cNvSpPr>
          <p:nvPr>
            <p:ph idx="1"/>
          </p:nvPr>
        </p:nvSpPr>
        <p:spPr/>
        <p:txBody>
          <a:bodyPr/>
          <a:lstStyle/>
          <a:p>
            <a:endParaRPr lang="nb-NO" altLang="nb-NO"/>
          </a:p>
        </p:txBody>
      </p:sp>
      <p:sp>
        <p:nvSpPr>
          <p:cNvPr id="28676" name="Plassholder for lysbildenummer 3">
            <a:extLst>
              <a:ext uri="{FF2B5EF4-FFF2-40B4-BE49-F238E27FC236}">
                <a16:creationId xmlns:a16="http://schemas.microsoft.com/office/drawing/2014/main" id="{B511445B-E008-66D5-CCF6-73030FF69A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ADA57337-C529-445E-AD04-F613E5D8A6A4}" type="slidenum">
              <a:rPr lang="en-GB" altLang="nb-NO" sz="1400" b="0" smtClean="0"/>
              <a:pPr/>
              <a:t>23</a:t>
            </a:fld>
            <a:endParaRPr lang="en-GB" altLang="nb-NO" sz="1400" b="0"/>
          </a:p>
        </p:txBody>
      </p:sp>
      <p:pic>
        <p:nvPicPr>
          <p:cNvPr id="28677" name="Bilde 4">
            <a:extLst>
              <a:ext uri="{FF2B5EF4-FFF2-40B4-BE49-F238E27FC236}">
                <a16:creationId xmlns:a16="http://schemas.microsoft.com/office/drawing/2014/main" id="{1121BBA1-FA2C-1AD0-B9CB-6AE8E92F9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62125"/>
            <a:ext cx="731678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D986365D-2831-43AB-ACF9-24E8A7654D73" descr="C0FB174E-6804-4160-9A8B-5785AC5EABD9@home">
            <a:extLst>
              <a:ext uri="{FF2B5EF4-FFF2-40B4-BE49-F238E27FC236}">
                <a16:creationId xmlns:a16="http://schemas.microsoft.com/office/drawing/2014/main" id="{10DBC218-3656-FF89-A533-FF100EE50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a:extLst>
              <a:ext uri="{FF2B5EF4-FFF2-40B4-BE49-F238E27FC236}">
                <a16:creationId xmlns:a16="http://schemas.microsoft.com/office/drawing/2014/main" id="{7E0F2468-8903-27B4-4D21-7B02BA36AA28}"/>
              </a:ext>
            </a:extLst>
          </p:cNvPr>
          <p:cNvSpPr>
            <a:spLocks noGrp="1" noChangeArrowheads="1"/>
          </p:cNvSpPr>
          <p:nvPr>
            <p:ph type="title"/>
          </p:nvPr>
        </p:nvSpPr>
        <p:spPr>
          <a:xfrm>
            <a:off x="685800" y="609600"/>
            <a:ext cx="6838950" cy="1143000"/>
          </a:xfrm>
        </p:spPr>
        <p:txBody>
          <a:bodyPr/>
          <a:lstStyle/>
          <a:p>
            <a:pPr algn="l"/>
            <a:r>
              <a:rPr lang="nb-NO" altLang="nb-NO" sz="2800" b="1"/>
              <a:t>Oppsummering av vurderinger etter befaring og møter</a:t>
            </a:r>
            <a:endParaRPr lang="nb-NO" altLang="nb-NO" sz="2800"/>
          </a:p>
        </p:txBody>
      </p:sp>
      <p:sp>
        <p:nvSpPr>
          <p:cNvPr id="29699" name="Plassholder for lysbildenummer 3">
            <a:extLst>
              <a:ext uri="{FF2B5EF4-FFF2-40B4-BE49-F238E27FC236}">
                <a16:creationId xmlns:a16="http://schemas.microsoft.com/office/drawing/2014/main" id="{29BEB431-0D17-CBDC-4382-562D396DAE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4A51C982-F4C8-4AF0-9D1D-E273111A3A69}" type="slidenum">
              <a:rPr lang="en-GB" altLang="nb-NO" sz="1400" b="0" smtClean="0"/>
              <a:pPr/>
              <a:t>24</a:t>
            </a:fld>
            <a:endParaRPr lang="en-GB" altLang="nb-NO" sz="1400" b="0"/>
          </a:p>
        </p:txBody>
      </p:sp>
      <p:pic>
        <p:nvPicPr>
          <p:cNvPr id="29700" name="Plassholder for innhold 5">
            <a:extLst>
              <a:ext uri="{FF2B5EF4-FFF2-40B4-BE49-F238E27FC236}">
                <a16:creationId xmlns:a16="http://schemas.microsoft.com/office/drawing/2014/main" id="{AE1229CF-9C80-5B14-B6F3-001920F0D2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766888"/>
            <a:ext cx="7772400" cy="4786312"/>
          </a:xfrm>
        </p:spPr>
      </p:pic>
      <p:pic>
        <p:nvPicPr>
          <p:cNvPr id="29701" name="D986365D-2831-43AB-ACF9-24E8A7654D73" descr="C0FB174E-6804-4160-9A8B-5785AC5EABD9@home">
            <a:extLst>
              <a:ext uri="{FF2B5EF4-FFF2-40B4-BE49-F238E27FC236}">
                <a16:creationId xmlns:a16="http://schemas.microsoft.com/office/drawing/2014/main" id="{894F8538-9560-7BD3-FB6F-C1DAEF5AD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a:extLst>
              <a:ext uri="{FF2B5EF4-FFF2-40B4-BE49-F238E27FC236}">
                <a16:creationId xmlns:a16="http://schemas.microsoft.com/office/drawing/2014/main" id="{D5372D95-08DD-38BF-E697-7D90050E03CC}"/>
              </a:ext>
            </a:extLst>
          </p:cNvPr>
          <p:cNvSpPr>
            <a:spLocks noGrp="1" noChangeArrowheads="1"/>
          </p:cNvSpPr>
          <p:nvPr>
            <p:ph type="title"/>
          </p:nvPr>
        </p:nvSpPr>
        <p:spPr>
          <a:xfrm>
            <a:off x="250825" y="152400"/>
            <a:ext cx="7772400" cy="1143000"/>
          </a:xfrm>
        </p:spPr>
        <p:txBody>
          <a:bodyPr/>
          <a:lstStyle/>
          <a:p>
            <a:r>
              <a:rPr lang="nb-NO" altLang="nb-NO"/>
              <a:t>Avfallsløsning </a:t>
            </a:r>
          </a:p>
        </p:txBody>
      </p:sp>
      <p:sp>
        <p:nvSpPr>
          <p:cNvPr id="3" name="Plassholder for innhold 2">
            <a:extLst>
              <a:ext uri="{FF2B5EF4-FFF2-40B4-BE49-F238E27FC236}">
                <a16:creationId xmlns:a16="http://schemas.microsoft.com/office/drawing/2014/main" id="{ADF8E565-4C85-11DF-09E0-9C85C991A318}"/>
              </a:ext>
            </a:extLst>
          </p:cNvPr>
          <p:cNvSpPr>
            <a:spLocks noGrp="1"/>
          </p:cNvSpPr>
          <p:nvPr>
            <p:ph idx="1"/>
          </p:nvPr>
        </p:nvSpPr>
        <p:spPr>
          <a:xfrm>
            <a:off x="685800" y="1401763"/>
            <a:ext cx="4391025" cy="5122862"/>
          </a:xfrm>
        </p:spPr>
        <p:txBody>
          <a:bodyPr/>
          <a:lstStyle/>
          <a:p>
            <a:pPr marL="0" indent="0">
              <a:buFontTx/>
              <a:buNone/>
              <a:defRPr/>
            </a:pPr>
            <a:r>
              <a:rPr lang="nb-NO" sz="1800" dirty="0">
                <a:latin typeface="Calibri" panose="020F0502020204030204" pitchFamily="34" charset="0"/>
                <a:cs typeface="Calibri" panose="020F0502020204030204" pitchFamily="34" charset="0"/>
              </a:rPr>
              <a:t>Utfordring med dagens løsning:</a:t>
            </a:r>
          </a:p>
          <a:p>
            <a:pPr marL="0" indent="0">
              <a:buFontTx/>
              <a:buNone/>
              <a:defRPr/>
            </a:pPr>
            <a:endParaRPr lang="nb-NO" sz="1800" dirty="0">
              <a:latin typeface="Calibri" panose="020F0502020204030204" pitchFamily="34" charset="0"/>
              <a:cs typeface="Calibri" panose="020F0502020204030204" pitchFamily="34" charset="0"/>
            </a:endParaRPr>
          </a:p>
          <a:p>
            <a:pPr>
              <a:buFont typeface="+mj-lt"/>
              <a:buAutoNum type="arabicPeriod"/>
              <a:defRPr/>
            </a:pPr>
            <a:r>
              <a:rPr lang="nb-NO" sz="1800" dirty="0">
                <a:latin typeface="Calibri" panose="020F0502020204030204" pitchFamily="34" charset="0"/>
                <a:cs typeface="Calibri" panose="020F0502020204030204" pitchFamily="34" charset="0"/>
              </a:rPr>
              <a:t>Krever mye oppfølging fordi det dumpes avfall som skulle vært levert på avfallsstasjon </a:t>
            </a:r>
          </a:p>
          <a:p>
            <a:pPr>
              <a:buFont typeface="+mj-lt"/>
              <a:buAutoNum type="arabicPeriod"/>
              <a:defRPr/>
            </a:pPr>
            <a:r>
              <a:rPr lang="nb-NO" sz="1800" dirty="0">
                <a:latin typeface="Calibri" panose="020F0502020204030204" pitchFamily="34" charset="0"/>
                <a:cs typeface="Calibri" panose="020F0502020204030204" pitchFamily="34" charset="0"/>
              </a:rPr>
              <a:t>Åpen løsning - for alle</a:t>
            </a:r>
          </a:p>
          <a:p>
            <a:pPr>
              <a:buFont typeface="+mj-lt"/>
              <a:buAutoNum type="arabicPeriod"/>
              <a:defRPr/>
            </a:pPr>
            <a:r>
              <a:rPr lang="nb-NO" sz="1800" dirty="0">
                <a:latin typeface="Calibri" panose="020F0502020204030204" pitchFamily="34" charset="0"/>
                <a:cs typeface="Calibri" panose="020F0502020204030204" pitchFamily="34" charset="0"/>
              </a:rPr>
              <a:t>Avfall dumpes eller settes ved siden av kontainere</a:t>
            </a:r>
          </a:p>
          <a:p>
            <a:pPr>
              <a:buFont typeface="+mj-lt"/>
              <a:buAutoNum type="arabicPeriod"/>
              <a:defRPr/>
            </a:pPr>
            <a:endParaRPr lang="nb-NO" sz="1800" dirty="0">
              <a:latin typeface="Calibri" panose="020F0502020204030204" pitchFamily="34" charset="0"/>
              <a:cs typeface="Calibri" panose="020F0502020204030204" pitchFamily="34" charset="0"/>
            </a:endParaRPr>
          </a:p>
          <a:p>
            <a:pPr marL="0" indent="0">
              <a:buFontTx/>
              <a:buNone/>
              <a:defRPr/>
            </a:pPr>
            <a:r>
              <a:rPr lang="nb-NO" sz="1800" dirty="0">
                <a:latin typeface="Calibri" panose="020F0502020204030204" pitchFamily="34" charset="0"/>
                <a:cs typeface="Calibri" panose="020F0502020204030204" pitchFamily="34" charset="0"/>
              </a:rPr>
              <a:t>Konsekvens: </a:t>
            </a:r>
          </a:p>
          <a:p>
            <a:pPr>
              <a:buFont typeface="+mj-lt"/>
              <a:buAutoNum type="arabicPeriod"/>
              <a:defRPr/>
            </a:pPr>
            <a:r>
              <a:rPr lang="nb-NO" sz="1800" dirty="0">
                <a:latin typeface="Calibri" panose="020F0502020204030204" pitchFamily="34" charset="0"/>
                <a:cs typeface="Calibri" panose="020F0502020204030204" pitchFamily="34" charset="0"/>
              </a:rPr>
              <a:t>Skadedyrproblem (både rotter og mus )</a:t>
            </a:r>
          </a:p>
          <a:p>
            <a:pPr>
              <a:buFont typeface="+mj-lt"/>
              <a:buAutoNum type="arabicPeriod"/>
              <a:defRPr/>
            </a:pPr>
            <a:r>
              <a:rPr lang="nb-NO" sz="1800" dirty="0">
                <a:latin typeface="Calibri" panose="020F0502020204030204" pitchFamily="34" charset="0"/>
                <a:cs typeface="Calibri" panose="020F0502020204030204" pitchFamily="34" charset="0"/>
              </a:rPr>
              <a:t>Gjentatte henvendelser fra IHM</a:t>
            </a:r>
          </a:p>
          <a:p>
            <a:pPr>
              <a:buFont typeface="+mj-lt"/>
              <a:buAutoNum type="arabicPeriod"/>
              <a:defRPr/>
            </a:pPr>
            <a:r>
              <a:rPr lang="nb-NO" sz="1800" dirty="0">
                <a:latin typeface="Calibri" panose="020F0502020204030204" pitchFamily="34" charset="0"/>
                <a:cs typeface="Calibri" panose="020F0502020204030204" pitchFamily="34" charset="0"/>
              </a:rPr>
              <a:t>Samvittighetsfulle medlemmer har på vegne av andre måttet levere andres avfall på avfallsstasjon</a:t>
            </a:r>
          </a:p>
          <a:p>
            <a:pPr marL="0" indent="0">
              <a:buFontTx/>
              <a:buNone/>
              <a:defRPr/>
            </a:pPr>
            <a:r>
              <a:rPr lang="nb-NO" sz="1800" dirty="0">
                <a:latin typeface="Calibri" panose="020F0502020204030204" pitchFamily="34" charset="0"/>
                <a:cs typeface="Calibri" panose="020F0502020204030204" pitchFamily="34" charset="0"/>
              </a:rPr>
              <a:t>Slik kan vi ikke ha det !</a:t>
            </a:r>
          </a:p>
          <a:p>
            <a:pPr marL="0" indent="0">
              <a:buFontTx/>
              <a:buNone/>
              <a:defRPr/>
            </a:pPr>
            <a:endParaRPr lang="nb-NO" sz="1800" dirty="0">
              <a:latin typeface="Calibri" panose="020F0502020204030204" pitchFamily="34" charset="0"/>
              <a:cs typeface="Calibri" panose="020F0502020204030204" pitchFamily="34" charset="0"/>
            </a:endParaRPr>
          </a:p>
          <a:p>
            <a:pPr lvl="1">
              <a:defRPr/>
            </a:pPr>
            <a:endParaRPr lang="nb-NO" sz="1400" dirty="0">
              <a:latin typeface="Calibri" panose="020F0502020204030204" pitchFamily="34" charset="0"/>
              <a:cs typeface="Calibri" panose="020F0502020204030204" pitchFamily="34" charset="0"/>
            </a:endParaRPr>
          </a:p>
        </p:txBody>
      </p:sp>
      <p:sp>
        <p:nvSpPr>
          <p:cNvPr id="30724" name="Plassholder for lysbildenummer 3">
            <a:extLst>
              <a:ext uri="{FF2B5EF4-FFF2-40B4-BE49-F238E27FC236}">
                <a16:creationId xmlns:a16="http://schemas.microsoft.com/office/drawing/2014/main" id="{083DE259-C4DC-D1E5-3847-A8876B44D3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80A93CDE-09A4-4BA8-B893-AB7099CA39DD}" type="slidenum">
              <a:rPr lang="en-GB" altLang="nb-NO" sz="1400" b="0" smtClean="0">
                <a:solidFill>
                  <a:srgbClr val="000000"/>
                </a:solidFill>
              </a:rPr>
              <a:pPr/>
              <a:t>25</a:t>
            </a:fld>
            <a:endParaRPr lang="en-GB" altLang="nb-NO" sz="1400" b="0">
              <a:solidFill>
                <a:srgbClr val="000000"/>
              </a:solidFill>
            </a:endParaRPr>
          </a:p>
        </p:txBody>
      </p:sp>
      <p:pic>
        <p:nvPicPr>
          <p:cNvPr id="30725" name="Bilde 7" descr="Et bilde som inneholder gress, utendørs, søppel&#10;&#10;Automatisk generert beskrivelse">
            <a:extLst>
              <a:ext uri="{FF2B5EF4-FFF2-40B4-BE49-F238E27FC236}">
                <a16:creationId xmlns:a16="http://schemas.microsoft.com/office/drawing/2014/main" id="{6C630A65-ECDD-0BB6-2BAE-BF21BF5D2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363" y="3989388"/>
            <a:ext cx="31162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D986365D-2831-43AB-ACF9-24E8A7654D73" descr="C0FB174E-6804-4160-9A8B-5785AC5EABD9@home">
            <a:extLst>
              <a:ext uri="{FF2B5EF4-FFF2-40B4-BE49-F238E27FC236}">
                <a16:creationId xmlns:a16="http://schemas.microsoft.com/office/drawing/2014/main" id="{806D5432-D59A-790C-5C4F-31D5F6047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a:extLst>
              <a:ext uri="{FF2B5EF4-FFF2-40B4-BE49-F238E27FC236}">
                <a16:creationId xmlns:a16="http://schemas.microsoft.com/office/drawing/2014/main" id="{0CAD8068-4822-88E9-30F2-2DFCD9B72E1E}"/>
              </a:ext>
            </a:extLst>
          </p:cNvPr>
          <p:cNvPicPr>
            <a:picLocks noChangeAspect="1"/>
          </p:cNvPicPr>
          <p:nvPr/>
        </p:nvPicPr>
        <p:blipFill>
          <a:blip r:embed="rId4">
            <a:extLst>
              <a:ext uri="{28A0092B-C50C-407E-A947-70E740481C1C}">
                <a14:useLocalDpi xmlns:a14="http://schemas.microsoft.com/office/drawing/2010/main" val="0"/>
              </a:ext>
            </a:extLst>
          </a:blip>
          <a:srcRect l="8859" t="11629" r="11478" b="33871"/>
          <a:stretch>
            <a:fillRect/>
          </a:stretch>
        </p:blipFill>
        <p:spPr bwMode="auto">
          <a:xfrm>
            <a:off x="5341938" y="1295400"/>
            <a:ext cx="30051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a:extLst>
              <a:ext uri="{FF2B5EF4-FFF2-40B4-BE49-F238E27FC236}">
                <a16:creationId xmlns:a16="http://schemas.microsoft.com/office/drawing/2014/main" id="{FDA7E558-775A-9981-E969-122ABB588F5B}"/>
              </a:ext>
            </a:extLst>
          </p:cNvPr>
          <p:cNvSpPr>
            <a:spLocks noGrp="1" noChangeArrowheads="1"/>
          </p:cNvSpPr>
          <p:nvPr>
            <p:ph type="title"/>
          </p:nvPr>
        </p:nvSpPr>
        <p:spPr>
          <a:xfrm>
            <a:off x="114300" y="152400"/>
            <a:ext cx="7772400" cy="1143000"/>
          </a:xfrm>
        </p:spPr>
        <p:txBody>
          <a:bodyPr/>
          <a:lstStyle/>
          <a:p>
            <a:r>
              <a:rPr lang="nb-NO" altLang="nb-NO"/>
              <a:t>Avfallsløsning </a:t>
            </a:r>
          </a:p>
        </p:txBody>
      </p:sp>
      <p:sp>
        <p:nvSpPr>
          <p:cNvPr id="31747" name="Plassholder for innhold 2">
            <a:extLst>
              <a:ext uri="{FF2B5EF4-FFF2-40B4-BE49-F238E27FC236}">
                <a16:creationId xmlns:a16="http://schemas.microsoft.com/office/drawing/2014/main" id="{E9AC319A-6628-CA6D-763B-80C694C98A7E}"/>
              </a:ext>
            </a:extLst>
          </p:cNvPr>
          <p:cNvSpPr>
            <a:spLocks noGrp="1" noChangeArrowheads="1"/>
          </p:cNvSpPr>
          <p:nvPr>
            <p:ph idx="1"/>
          </p:nvPr>
        </p:nvSpPr>
        <p:spPr>
          <a:xfrm>
            <a:off x="685800" y="1401763"/>
            <a:ext cx="4173538" cy="4694237"/>
          </a:xfrm>
        </p:spPr>
        <p:txBody>
          <a:bodyPr/>
          <a:lstStyle/>
          <a:p>
            <a:r>
              <a:rPr lang="nb-NO" altLang="nb-NO" sz="1800">
                <a:latin typeface="Calibri" panose="020F0502020204030204" pitchFamily="34" charset="0"/>
                <a:cs typeface="Calibri" panose="020F0502020204030204" pitchFamily="34" charset="0"/>
              </a:rPr>
              <a:t>Ny og fremtidsrettet bossløsning</a:t>
            </a:r>
          </a:p>
          <a:p>
            <a:pPr lvl="1"/>
            <a:r>
              <a:rPr lang="nb-NO" altLang="nb-NO" sz="1800">
                <a:latin typeface="Calibri" panose="020F0502020204030204" pitchFamily="34" charset="0"/>
                <a:cs typeface="Calibri" panose="020F0502020204030204" pitchFamily="34" charset="0"/>
              </a:rPr>
              <a:t>Løser forsøplingsproblemet knyttet til dagens bossløsning (forutsetter at buene saneres eller lukkes)</a:t>
            </a:r>
          </a:p>
          <a:p>
            <a:pPr lvl="1"/>
            <a:r>
              <a:rPr lang="nb-NO" altLang="nb-NO" sz="1800">
                <a:latin typeface="Calibri" panose="020F0502020204030204" pitchFamily="34" charset="0"/>
                <a:cs typeface="Calibri" panose="020F0502020204030204" pitchFamily="34" charset="0"/>
              </a:rPr>
              <a:t>Løser skadedyrsproblemer – både mus og rotteproblemer i flere av bosshusene</a:t>
            </a:r>
          </a:p>
          <a:p>
            <a:r>
              <a:rPr lang="nb-NO" altLang="nb-NO" sz="1800">
                <a:latin typeface="Calibri" panose="020F0502020204030204" pitchFamily="34" charset="0"/>
                <a:cs typeface="Calibri" panose="020F0502020204030204" pitchFamily="34" charset="0"/>
              </a:rPr>
              <a:t>Bedrer gjesteparkeringsforholdene og letter vinterbrøytingen i feltet</a:t>
            </a:r>
          </a:p>
          <a:p>
            <a:r>
              <a:rPr lang="nb-NO" altLang="nb-NO" sz="1800">
                <a:latin typeface="Calibri" panose="020F0502020204030204" pitchFamily="34" charset="0"/>
                <a:cs typeface="Calibri" panose="020F0502020204030204" pitchFamily="34" charset="0"/>
              </a:rPr>
              <a:t>Nødvendig å fjerne en del av bossbuene</a:t>
            </a:r>
          </a:p>
          <a:p>
            <a:r>
              <a:rPr lang="nb-NO" altLang="nb-NO" sz="1800">
                <a:latin typeface="Calibri" panose="020F0502020204030204" pitchFamily="34" charset="0"/>
                <a:cs typeface="Calibri" panose="020F0502020204030204" pitchFamily="34" charset="0"/>
              </a:rPr>
              <a:t>Mulig å beholde og leie ut noen av dem, forutsatt at vedlikeholdsansvar ivaretas.</a:t>
            </a:r>
          </a:p>
          <a:p>
            <a:endParaRPr lang="nb-NO" altLang="nb-NO" sz="1800">
              <a:latin typeface="Calibri" panose="020F0502020204030204" pitchFamily="34" charset="0"/>
              <a:cs typeface="Calibri" panose="020F0502020204030204" pitchFamily="34" charset="0"/>
            </a:endParaRPr>
          </a:p>
          <a:p>
            <a:endParaRPr lang="nb-NO" altLang="nb-NO" sz="1800">
              <a:latin typeface="Calibri" panose="020F0502020204030204" pitchFamily="34" charset="0"/>
              <a:cs typeface="Calibri" panose="020F0502020204030204" pitchFamily="34" charset="0"/>
            </a:endParaRPr>
          </a:p>
          <a:p>
            <a:endParaRPr lang="nb-NO" altLang="nb-NO" sz="1800">
              <a:latin typeface="Calibri" panose="020F0502020204030204" pitchFamily="34" charset="0"/>
              <a:cs typeface="Calibri" panose="020F0502020204030204" pitchFamily="34" charset="0"/>
            </a:endParaRPr>
          </a:p>
          <a:p>
            <a:pPr lvl="1"/>
            <a:endParaRPr lang="nb-NO" altLang="nb-NO" sz="1400">
              <a:latin typeface="Calibri" panose="020F0502020204030204" pitchFamily="34" charset="0"/>
              <a:cs typeface="Calibri" panose="020F0502020204030204" pitchFamily="34" charset="0"/>
            </a:endParaRPr>
          </a:p>
          <a:p>
            <a:pPr lvl="1"/>
            <a:endParaRPr lang="nb-NO" altLang="nb-NO" sz="1400">
              <a:latin typeface="Calibri" panose="020F0502020204030204" pitchFamily="34" charset="0"/>
              <a:cs typeface="Calibri" panose="020F0502020204030204" pitchFamily="34" charset="0"/>
            </a:endParaRPr>
          </a:p>
        </p:txBody>
      </p:sp>
      <p:sp>
        <p:nvSpPr>
          <p:cNvPr id="31748" name="Plassholder for lysbildenummer 3">
            <a:extLst>
              <a:ext uri="{FF2B5EF4-FFF2-40B4-BE49-F238E27FC236}">
                <a16:creationId xmlns:a16="http://schemas.microsoft.com/office/drawing/2014/main" id="{842DC294-5FFB-8D53-9674-82E12A78117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22C00211-2625-47FC-AFA0-48CF7E53A9D9}" type="slidenum">
              <a:rPr lang="en-GB" altLang="nb-NO" sz="1400" b="0" smtClean="0"/>
              <a:pPr/>
              <a:t>26</a:t>
            </a:fld>
            <a:endParaRPr lang="en-GB" altLang="nb-NO" sz="1400" b="0"/>
          </a:p>
        </p:txBody>
      </p:sp>
      <p:pic>
        <p:nvPicPr>
          <p:cNvPr id="31749" name="Bilde 5">
            <a:extLst>
              <a:ext uri="{FF2B5EF4-FFF2-40B4-BE49-F238E27FC236}">
                <a16:creationId xmlns:a16="http://schemas.microsoft.com/office/drawing/2014/main" id="{7D204A44-54C0-D839-9F85-D882DD93A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425" y="1752600"/>
            <a:ext cx="41671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D986365D-2831-43AB-ACF9-24E8A7654D73" descr="C0FB174E-6804-4160-9A8B-5785AC5EABD9@home">
            <a:extLst>
              <a:ext uri="{FF2B5EF4-FFF2-40B4-BE49-F238E27FC236}">
                <a16:creationId xmlns:a16="http://schemas.microsoft.com/office/drawing/2014/main" id="{B4A9F419-C856-9B6F-737A-BEB6519B7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38A6C3-1D03-7D0B-D8D7-066F0CA736BE}"/>
              </a:ext>
            </a:extLst>
          </p:cNvPr>
          <p:cNvSpPr>
            <a:spLocks noGrp="1" noChangeArrowheads="1"/>
          </p:cNvSpPr>
          <p:nvPr>
            <p:ph type="title"/>
          </p:nvPr>
        </p:nvSpPr>
        <p:spPr>
          <a:xfrm>
            <a:off x="304800" y="152400"/>
            <a:ext cx="7772400" cy="1143000"/>
          </a:xfrm>
        </p:spPr>
        <p:txBody>
          <a:bodyPr/>
          <a:lstStyle/>
          <a:p>
            <a:pPr algn="l" eaLnBrk="1" hangingPunct="1"/>
            <a:r>
              <a:rPr lang="nb-NO" altLang="nb-NO" sz="2800" b="1"/>
              <a:t>Sak 7 og 8</a:t>
            </a:r>
            <a:br>
              <a:rPr lang="nb-NO" altLang="nb-NO" sz="2800" b="1"/>
            </a:br>
            <a:r>
              <a:rPr lang="nb-NO" altLang="nb-NO" sz="2800" b="1"/>
              <a:t>Forslag til vedtak</a:t>
            </a:r>
            <a:endParaRPr lang="en-GB" altLang="nb-NO" sz="2800" b="1"/>
          </a:p>
        </p:txBody>
      </p:sp>
      <p:sp>
        <p:nvSpPr>
          <p:cNvPr id="32771" name="Rectangle 4">
            <a:extLst>
              <a:ext uri="{FF2B5EF4-FFF2-40B4-BE49-F238E27FC236}">
                <a16:creationId xmlns:a16="http://schemas.microsoft.com/office/drawing/2014/main" id="{96F7B591-A8F1-F31A-390A-DDEF2605B3F1}"/>
              </a:ext>
            </a:extLst>
          </p:cNvPr>
          <p:cNvSpPr>
            <a:spLocks noChangeArrowheads="1"/>
          </p:cNvSpPr>
          <p:nvPr/>
        </p:nvSpPr>
        <p:spPr bwMode="auto">
          <a:xfrm>
            <a:off x="0" y="6178550"/>
            <a:ext cx="9144000" cy="419100"/>
          </a:xfrm>
          <a:prstGeom prst="rect">
            <a:avLst/>
          </a:prstGeom>
          <a:gradFill rotWithShape="0">
            <a:gsLst>
              <a:gs pos="0">
                <a:srgbClr val="AA8706"/>
              </a:gs>
              <a:gs pos="100000">
                <a:srgbClr val="FFF2C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nb-NO" sz="2400" b="0"/>
          </a:p>
        </p:txBody>
      </p:sp>
      <p:sp>
        <p:nvSpPr>
          <p:cNvPr id="32772" name="Rectangle 6">
            <a:extLst>
              <a:ext uri="{FF2B5EF4-FFF2-40B4-BE49-F238E27FC236}">
                <a16:creationId xmlns:a16="http://schemas.microsoft.com/office/drawing/2014/main" id="{46B59A8E-9DEB-83A4-3F24-F14FB14BDD6B}"/>
              </a:ext>
            </a:extLst>
          </p:cNvPr>
          <p:cNvSpPr>
            <a:spLocks noGrp="1" noChangeArrowheads="1"/>
          </p:cNvSpPr>
          <p:nvPr>
            <p:ph type="body" idx="1"/>
          </p:nvPr>
        </p:nvSpPr>
        <p:spPr>
          <a:xfrm>
            <a:off x="685800" y="1484313"/>
            <a:ext cx="8207375" cy="4611687"/>
          </a:xfrm>
        </p:spPr>
        <p:txBody>
          <a:bodyPr/>
          <a:lstStyle/>
          <a:p>
            <a:r>
              <a:rPr lang="nb-NO" altLang="nb-NO" sz="2400"/>
              <a:t>Årsmøtet gir tilslutning til at det etableres ny lukket bossløsning (Molok).</a:t>
            </a:r>
          </a:p>
          <a:p>
            <a:endParaRPr lang="nb-NO" altLang="nb-NO" sz="2400"/>
          </a:p>
          <a:p>
            <a:r>
              <a:rPr lang="nb-NO" altLang="nb-NO" sz="2400"/>
              <a:t>Styret gis fullmakt til å inngå avtale om utleie av noen (diskutert 2) bossbuer til Myrkdalen Fjellandsby AS.</a:t>
            </a:r>
          </a:p>
          <a:p>
            <a:endParaRPr lang="nb-NO" altLang="nb-NO" sz="2400"/>
          </a:p>
          <a:p>
            <a:r>
              <a:rPr lang="nb-NO" altLang="nb-NO" sz="2400"/>
              <a:t>Resterende bossbuer (7 bossbuer) saneres for å gjenopprette tilstrekkelig antall gjesteparkeringer.</a:t>
            </a:r>
          </a:p>
        </p:txBody>
      </p:sp>
      <p:pic>
        <p:nvPicPr>
          <p:cNvPr id="32773" name="D986365D-2831-43AB-ACF9-24E8A7654D73" descr="C0FB174E-6804-4160-9A8B-5785AC5EABD9@home">
            <a:extLst>
              <a:ext uri="{FF2B5EF4-FFF2-40B4-BE49-F238E27FC236}">
                <a16:creationId xmlns:a16="http://schemas.microsoft.com/office/drawing/2014/main" id="{7CB87E56-03CA-AF0F-4FCC-68A91FA6D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8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a:extLst>
              <a:ext uri="{FF2B5EF4-FFF2-40B4-BE49-F238E27FC236}">
                <a16:creationId xmlns:a16="http://schemas.microsoft.com/office/drawing/2014/main" id="{3BF034DD-52F3-FB80-E0E4-FA7BDD74EAC4}"/>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BF8E5C2C-D1D7-36F9-0E86-06202F117418}"/>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34820" name="Plassholder for lysbildenummer 3">
            <a:extLst>
              <a:ext uri="{FF2B5EF4-FFF2-40B4-BE49-F238E27FC236}">
                <a16:creationId xmlns:a16="http://schemas.microsoft.com/office/drawing/2014/main" id="{7040A701-ED3B-019B-2B01-653C20C3D0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A4D18A42-DF75-4E75-A317-591904CDDE97}" type="slidenum">
              <a:rPr lang="en-GB" altLang="nb-NO" sz="1400" smtClean="0"/>
              <a:pPr>
                <a:spcBef>
                  <a:spcPct val="0"/>
                </a:spcBef>
                <a:buFontTx/>
                <a:buNone/>
              </a:pPr>
              <a:t>28</a:t>
            </a:fld>
            <a:endParaRPr lang="en-GB" altLang="nb-NO" sz="1400"/>
          </a:p>
        </p:txBody>
      </p:sp>
      <p:pic>
        <p:nvPicPr>
          <p:cNvPr id="34821" name="D986365D-2831-43AB-ACF9-24E8A7654D73" descr="C0FB174E-6804-4160-9A8B-5785AC5EABD9@home">
            <a:extLst>
              <a:ext uri="{FF2B5EF4-FFF2-40B4-BE49-F238E27FC236}">
                <a16:creationId xmlns:a16="http://schemas.microsoft.com/office/drawing/2014/main" id="{19ACB45D-8CB0-01BD-30A9-44BDF8315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5FA8A200-E7B6-6833-E400-447D033193D0}"/>
              </a:ext>
            </a:extLst>
          </p:cNvPr>
          <p:cNvSpPr/>
          <p:nvPr/>
        </p:nvSpPr>
        <p:spPr>
          <a:xfrm>
            <a:off x="684213" y="4941888"/>
            <a:ext cx="8064500" cy="431800"/>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a:extLst>
              <a:ext uri="{FF2B5EF4-FFF2-40B4-BE49-F238E27FC236}">
                <a16:creationId xmlns:a16="http://schemas.microsoft.com/office/drawing/2014/main" id="{F25D5B23-6365-C66C-C44B-5AE013804149}"/>
              </a:ext>
            </a:extLst>
          </p:cNvPr>
          <p:cNvSpPr>
            <a:spLocks noGrp="1" noChangeArrowheads="1"/>
          </p:cNvSpPr>
          <p:nvPr>
            <p:ph type="title"/>
          </p:nvPr>
        </p:nvSpPr>
        <p:spPr>
          <a:xfrm>
            <a:off x="468313" y="-100013"/>
            <a:ext cx="7772400" cy="1143001"/>
          </a:xfrm>
        </p:spPr>
        <p:txBody>
          <a:bodyPr/>
          <a:lstStyle/>
          <a:p>
            <a:r>
              <a:rPr lang="nb-NO" altLang="nb-NO" sz="3200"/>
              <a:t>Status hovedplanarbeid for </a:t>
            </a:r>
            <a:br>
              <a:rPr lang="nb-NO" altLang="nb-NO" sz="3200"/>
            </a:br>
            <a:r>
              <a:rPr lang="nb-NO" altLang="nb-NO" sz="3200"/>
              <a:t>vann og avløp i Myrkdalen</a:t>
            </a:r>
          </a:p>
        </p:txBody>
      </p:sp>
      <p:sp>
        <p:nvSpPr>
          <p:cNvPr id="35843" name="Plassholder for innhold 2">
            <a:extLst>
              <a:ext uri="{FF2B5EF4-FFF2-40B4-BE49-F238E27FC236}">
                <a16:creationId xmlns:a16="http://schemas.microsoft.com/office/drawing/2014/main" id="{C2AE67C9-59D4-4468-5141-E9A60504410C}"/>
              </a:ext>
            </a:extLst>
          </p:cNvPr>
          <p:cNvSpPr>
            <a:spLocks noGrp="1" noChangeArrowheads="1"/>
          </p:cNvSpPr>
          <p:nvPr>
            <p:ph idx="1"/>
          </p:nvPr>
        </p:nvSpPr>
        <p:spPr>
          <a:xfrm>
            <a:off x="179388" y="908050"/>
            <a:ext cx="8964612" cy="5797550"/>
          </a:xfrm>
        </p:spPr>
        <p:txBody>
          <a:bodyPr/>
          <a:lstStyle/>
          <a:p>
            <a:r>
              <a:rPr lang="nb-NO" altLang="nb-NO" sz="1700"/>
              <a:t>Hovedplanen for VA i Myrkdalen ble vedtatt våren 2020</a:t>
            </a:r>
          </a:p>
          <a:p>
            <a:endParaRPr lang="nb-NO" altLang="nb-NO" sz="1700"/>
          </a:p>
          <a:p>
            <a:r>
              <a:rPr lang="nb-NO" altLang="nb-NO" sz="1700"/>
              <a:t>Voss herad vil på sikt vil overta eierskap og drift for vann og avløp i Myrkdalen</a:t>
            </a:r>
          </a:p>
          <a:p>
            <a:pPr lvl="1"/>
            <a:r>
              <a:rPr lang="nb-NO" altLang="nb-NO" sz="1700"/>
              <a:t>Myrkdalen som del av avgiftssone for hele Voss herad</a:t>
            </a:r>
          </a:p>
          <a:p>
            <a:endParaRPr lang="nb-NO" altLang="nb-NO" sz="1700"/>
          </a:p>
          <a:p>
            <a:r>
              <a:rPr lang="nb-NO" altLang="nb-NO" sz="1700"/>
              <a:t>Varsel om detaljreguleringsplan for gang/sykkelvei og VA-anlegg våren 2021</a:t>
            </a:r>
          </a:p>
          <a:p>
            <a:endParaRPr lang="nb-NO" altLang="nb-NO" sz="1700"/>
          </a:p>
          <a:p>
            <a:r>
              <a:rPr lang="nb-NO" altLang="nb-NO" sz="1700"/>
              <a:t>Utbygger har siden dette søkt om å se det videre arbeidet i sammenheng med ny trasé for RV13</a:t>
            </a:r>
          </a:p>
          <a:p>
            <a:pPr lvl="1"/>
            <a:r>
              <a:rPr lang="nb-NO" altLang="nb-NO" sz="1300"/>
              <a:t>kommunal behandling og videre tidslinje er for øyeblikket ikke avklart </a:t>
            </a:r>
          </a:p>
          <a:p>
            <a:endParaRPr lang="nb-NO" altLang="nb-NO" sz="1700"/>
          </a:p>
          <a:p>
            <a:r>
              <a:rPr lang="nb-NO" altLang="nb-NO" sz="1700"/>
              <a:t>Myrkdalen Vassverk og Myrkdalen renseanlegg viderefører inntil videre sin drift</a:t>
            </a:r>
          </a:p>
          <a:p>
            <a:endParaRPr lang="nb-NO" altLang="nb-NO" sz="1700"/>
          </a:p>
          <a:p>
            <a:r>
              <a:rPr lang="nb-NO" altLang="nb-NO" sz="1700"/>
              <a:t>Styret har tidligere sendt brev fra styret til Voss herad v / Kommunalsjef for tekniske tjenester</a:t>
            </a:r>
          </a:p>
          <a:p>
            <a:pPr lvl="1"/>
            <a:r>
              <a:rPr lang="nb-NO" altLang="nb-NO" sz="1700"/>
              <a:t>Tok opp en rekke spørsmål om kommunens vurderinger omkring økonomiske forhold i forbindelse med vedtaket av hovedplanen</a:t>
            </a:r>
          </a:p>
          <a:p>
            <a:pPr lvl="1"/>
            <a:r>
              <a:rPr lang="nb-NO" altLang="nb-NO" sz="1700"/>
              <a:t>Purret gjentatte ganger, men i skrivende stund ikke besvart</a:t>
            </a:r>
          </a:p>
          <a:p>
            <a:endParaRPr lang="nb-NO" altLang="nb-NO" sz="1700"/>
          </a:p>
          <a:p>
            <a:r>
              <a:rPr lang="nb-NO" altLang="nb-NO" sz="1700"/>
              <a:t>Avventer per nå kommunal behandling av søknaden fra utbygger</a:t>
            </a:r>
          </a:p>
        </p:txBody>
      </p:sp>
      <p:sp>
        <p:nvSpPr>
          <p:cNvPr id="35844" name="Plassholder for lysbildenummer 3">
            <a:extLst>
              <a:ext uri="{FF2B5EF4-FFF2-40B4-BE49-F238E27FC236}">
                <a16:creationId xmlns:a16="http://schemas.microsoft.com/office/drawing/2014/main" id="{CE88A458-E98A-B03A-5769-FF7F035824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79E354C3-E5A8-4A9B-8887-4A78CD710C72}" type="slidenum">
              <a:rPr lang="en-GB" altLang="nb-NO" sz="1400" smtClean="0"/>
              <a:pPr>
                <a:spcBef>
                  <a:spcPct val="0"/>
                </a:spcBef>
                <a:buFontTx/>
                <a:buNone/>
              </a:pPr>
              <a:t>29</a:t>
            </a:fld>
            <a:endParaRPr lang="en-GB" altLang="nb-NO" sz="1400"/>
          </a:p>
        </p:txBody>
      </p:sp>
      <p:pic>
        <p:nvPicPr>
          <p:cNvPr id="35845" name="D986365D-2831-43AB-ACF9-24E8A7654D73" descr="C0FB174E-6804-4160-9A8B-5785AC5EABD9@home">
            <a:extLst>
              <a:ext uri="{FF2B5EF4-FFF2-40B4-BE49-F238E27FC236}">
                <a16:creationId xmlns:a16="http://schemas.microsoft.com/office/drawing/2014/main" id="{B4C96D05-3769-E338-26A5-2743D05B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0" y="444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a:extLst>
              <a:ext uri="{FF2B5EF4-FFF2-40B4-BE49-F238E27FC236}">
                <a16:creationId xmlns:a16="http://schemas.microsoft.com/office/drawing/2014/main" id="{D9ED2184-045C-82BA-EA19-0A55D8D02D6F}"/>
              </a:ext>
            </a:extLst>
          </p:cNvPr>
          <p:cNvSpPr>
            <a:spLocks noGrp="1" noChangeArrowheads="1"/>
          </p:cNvSpPr>
          <p:nvPr>
            <p:ph type="title"/>
          </p:nvPr>
        </p:nvSpPr>
        <p:spPr>
          <a:xfrm>
            <a:off x="684213" y="368300"/>
            <a:ext cx="7772400" cy="1143000"/>
          </a:xfrm>
        </p:spPr>
        <p:txBody>
          <a:bodyPr/>
          <a:lstStyle/>
          <a:p>
            <a:r>
              <a:rPr lang="nb-NO" altLang="nb-NO"/>
              <a:t>Medlemsmøte</a:t>
            </a:r>
          </a:p>
        </p:txBody>
      </p:sp>
      <p:sp>
        <p:nvSpPr>
          <p:cNvPr id="6147" name="Plassholder for innhold 2">
            <a:extLst>
              <a:ext uri="{FF2B5EF4-FFF2-40B4-BE49-F238E27FC236}">
                <a16:creationId xmlns:a16="http://schemas.microsoft.com/office/drawing/2014/main" id="{85C0CDDD-DE2A-C616-590F-467D40C67BBB}"/>
              </a:ext>
            </a:extLst>
          </p:cNvPr>
          <p:cNvSpPr>
            <a:spLocks noGrp="1" noChangeArrowheads="1"/>
          </p:cNvSpPr>
          <p:nvPr>
            <p:ph idx="1"/>
          </p:nvPr>
        </p:nvSpPr>
        <p:spPr>
          <a:xfrm>
            <a:off x="755650" y="1557338"/>
            <a:ext cx="8278813" cy="4257675"/>
          </a:xfrm>
        </p:spPr>
        <p:txBody>
          <a:bodyPr/>
          <a:lstStyle/>
          <a:p>
            <a:pPr marL="0" indent="0" eaLnBrk="1" hangingPunct="1">
              <a:lnSpc>
                <a:spcPct val="90000"/>
              </a:lnSpc>
              <a:buFontTx/>
              <a:buNone/>
            </a:pPr>
            <a:r>
              <a:rPr lang="nb-NO" altLang="nb-NO" sz="3100">
                <a:cs typeface="Arial" panose="020B0604020202020204" pitchFamily="34" charset="0"/>
              </a:rPr>
              <a:t>Etter årsmøtet blir det medlemsmøte med orientering fra </a:t>
            </a:r>
          </a:p>
          <a:p>
            <a:pPr marL="0" indent="0" eaLnBrk="1" hangingPunct="1">
              <a:lnSpc>
                <a:spcPct val="90000"/>
              </a:lnSpc>
              <a:buFontTx/>
              <a:buNone/>
            </a:pPr>
            <a:endParaRPr lang="nb-NO" altLang="nb-NO" sz="3100">
              <a:cs typeface="Arial" panose="020B0604020202020204" pitchFamily="34" charset="0"/>
            </a:endParaRPr>
          </a:p>
          <a:p>
            <a:pPr marL="0" indent="0" eaLnBrk="1" hangingPunct="1">
              <a:lnSpc>
                <a:spcPct val="90000"/>
              </a:lnSpc>
              <a:buFontTx/>
              <a:buNone/>
            </a:pPr>
            <a:r>
              <a:rPr lang="nb-NO" altLang="nb-NO" sz="3100">
                <a:cs typeface="Arial" panose="020B0604020202020204" pitchFamily="34" charset="0"/>
              </a:rPr>
              <a:t>	* </a:t>
            </a:r>
            <a:r>
              <a:rPr lang="nb-NO" altLang="nb-NO" sz="2400">
                <a:cs typeface="Arial" panose="020B0604020202020204" pitchFamily="34" charset="0"/>
              </a:rPr>
              <a:t>Løypelaget ved Joar Væhle </a:t>
            </a:r>
          </a:p>
          <a:p>
            <a:pPr marL="0" indent="0" eaLnBrk="1" hangingPunct="1">
              <a:lnSpc>
                <a:spcPct val="90000"/>
              </a:lnSpc>
              <a:buFontTx/>
              <a:buNone/>
            </a:pPr>
            <a:r>
              <a:rPr lang="nb-NO" altLang="nb-NO" sz="2400">
                <a:cs typeface="Arial" panose="020B0604020202020204" pitchFamily="34" charset="0"/>
              </a:rPr>
              <a:t>	*  Myrkdalen Fjellandsby AS ved Nils Akselberg </a:t>
            </a:r>
          </a:p>
        </p:txBody>
      </p:sp>
      <p:sp>
        <p:nvSpPr>
          <p:cNvPr id="6148" name="Plassholder for lysbildenummer 3">
            <a:extLst>
              <a:ext uri="{FF2B5EF4-FFF2-40B4-BE49-F238E27FC236}">
                <a16:creationId xmlns:a16="http://schemas.microsoft.com/office/drawing/2014/main" id="{A461D1E1-215F-63CF-8281-344431FBD7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B4BE1980-0830-485C-A023-CA91DEA099B2}" type="slidenum">
              <a:rPr lang="en-GB" altLang="nb-NO" sz="1400" smtClean="0"/>
              <a:pPr>
                <a:spcBef>
                  <a:spcPct val="0"/>
                </a:spcBef>
                <a:buFontTx/>
                <a:buNone/>
              </a:pPr>
              <a:t>3</a:t>
            </a:fld>
            <a:endParaRPr lang="en-GB" altLang="nb-NO" sz="1400"/>
          </a:p>
        </p:txBody>
      </p:sp>
      <p:pic>
        <p:nvPicPr>
          <p:cNvPr id="6149" name="D986365D-2831-43AB-ACF9-24E8A7654D73" descr="C0FB174E-6804-4160-9A8B-5785AC5EABD9@home">
            <a:extLst>
              <a:ext uri="{FF2B5EF4-FFF2-40B4-BE49-F238E27FC236}">
                <a16:creationId xmlns:a16="http://schemas.microsoft.com/office/drawing/2014/main" id="{81C978D9-EB48-1239-868F-8AD01470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a:extLst>
              <a:ext uri="{FF2B5EF4-FFF2-40B4-BE49-F238E27FC236}">
                <a16:creationId xmlns:a16="http://schemas.microsoft.com/office/drawing/2014/main" id="{4DBD5240-1DF8-009B-EDF9-918CA6FEDF9B}"/>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1D79F72D-26AD-5F6E-4710-0257D8D2590A}"/>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36868" name="Plassholder for lysbildenummer 3">
            <a:extLst>
              <a:ext uri="{FF2B5EF4-FFF2-40B4-BE49-F238E27FC236}">
                <a16:creationId xmlns:a16="http://schemas.microsoft.com/office/drawing/2014/main" id="{25F83619-4510-CA4E-C68F-038BFEC883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58C44764-F2E7-47F4-BB48-EA250027E44A}" type="slidenum">
              <a:rPr lang="en-GB" altLang="nb-NO" sz="1400" smtClean="0"/>
              <a:pPr>
                <a:spcBef>
                  <a:spcPct val="0"/>
                </a:spcBef>
                <a:buFontTx/>
                <a:buNone/>
              </a:pPr>
              <a:t>30</a:t>
            </a:fld>
            <a:endParaRPr lang="en-GB" altLang="nb-NO" sz="1400"/>
          </a:p>
        </p:txBody>
      </p:sp>
      <p:pic>
        <p:nvPicPr>
          <p:cNvPr id="36869" name="D986365D-2831-43AB-ACF9-24E8A7654D73" descr="C0FB174E-6804-4160-9A8B-5785AC5EABD9@home">
            <a:extLst>
              <a:ext uri="{FF2B5EF4-FFF2-40B4-BE49-F238E27FC236}">
                <a16:creationId xmlns:a16="http://schemas.microsoft.com/office/drawing/2014/main" id="{D6A100B0-DB6D-ED8F-0A50-3F97E7A2D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3BFFA421-26E1-B075-45D5-7F292AF42236}"/>
              </a:ext>
            </a:extLst>
          </p:cNvPr>
          <p:cNvSpPr/>
          <p:nvPr/>
        </p:nvSpPr>
        <p:spPr>
          <a:xfrm>
            <a:off x="538163" y="5373688"/>
            <a:ext cx="8064500" cy="433387"/>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a:extLst>
              <a:ext uri="{FF2B5EF4-FFF2-40B4-BE49-F238E27FC236}">
                <a16:creationId xmlns:a16="http://schemas.microsoft.com/office/drawing/2014/main" id="{809DE2BE-801F-9C57-C80F-A7E94CED98C3}"/>
              </a:ext>
            </a:extLst>
          </p:cNvPr>
          <p:cNvSpPr>
            <a:spLocks noGrp="1" noChangeArrowheads="1"/>
          </p:cNvSpPr>
          <p:nvPr>
            <p:ph type="title"/>
          </p:nvPr>
        </p:nvSpPr>
        <p:spPr>
          <a:xfrm>
            <a:off x="539750" y="58738"/>
            <a:ext cx="7772400" cy="777875"/>
          </a:xfrm>
        </p:spPr>
        <p:txBody>
          <a:bodyPr/>
          <a:lstStyle/>
          <a:p>
            <a:r>
              <a:rPr lang="nb-NO" altLang="nb-NO"/>
              <a:t>10. Innkomne saker</a:t>
            </a:r>
          </a:p>
        </p:txBody>
      </p:sp>
      <p:sp>
        <p:nvSpPr>
          <p:cNvPr id="37891" name="Plassholder for lysbildenummer 3">
            <a:extLst>
              <a:ext uri="{FF2B5EF4-FFF2-40B4-BE49-F238E27FC236}">
                <a16:creationId xmlns:a16="http://schemas.microsoft.com/office/drawing/2014/main" id="{A433453F-0693-F4B1-2021-97AC40BECC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2E734D9C-50D1-4AFF-8385-4C588C29CAB6}" type="slidenum">
              <a:rPr lang="en-GB" altLang="nb-NO" sz="1400" smtClean="0"/>
              <a:pPr>
                <a:spcBef>
                  <a:spcPct val="0"/>
                </a:spcBef>
                <a:buFontTx/>
                <a:buNone/>
              </a:pPr>
              <a:t>31</a:t>
            </a:fld>
            <a:endParaRPr lang="en-GB" altLang="nb-NO" sz="1400"/>
          </a:p>
        </p:txBody>
      </p:sp>
      <p:pic>
        <p:nvPicPr>
          <p:cNvPr id="37892" name="D986365D-2831-43AB-ACF9-24E8A7654D73" descr="C0FB174E-6804-4160-9A8B-5785AC5EABD9@home">
            <a:extLst>
              <a:ext uri="{FF2B5EF4-FFF2-40B4-BE49-F238E27FC236}">
                <a16:creationId xmlns:a16="http://schemas.microsoft.com/office/drawing/2014/main" id="{DE086DC0-7018-B1B1-5CBD-D31233E18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Plassholder for innhold 1">
            <a:extLst>
              <a:ext uri="{FF2B5EF4-FFF2-40B4-BE49-F238E27FC236}">
                <a16:creationId xmlns:a16="http://schemas.microsoft.com/office/drawing/2014/main" id="{DFDCA3CF-96FA-0F82-ABC4-DFC6D45D1247}"/>
              </a:ext>
            </a:extLst>
          </p:cNvPr>
          <p:cNvSpPr>
            <a:spLocks noGrp="1" noChangeArrowheads="1"/>
          </p:cNvSpPr>
          <p:nvPr>
            <p:ph idx="1"/>
          </p:nvPr>
        </p:nvSpPr>
        <p:spPr/>
        <p:txBody>
          <a:bodyPr/>
          <a:lstStyle/>
          <a:p>
            <a:pPr eaLnBrk="1" hangingPunct="1"/>
            <a:r>
              <a:rPr lang="nb-NO" altLang="nb-NO"/>
              <a:t>Ingen meldte saker</a:t>
            </a:r>
          </a:p>
          <a:p>
            <a:endParaRPr lang="nb-NO" altLang="nb-NO"/>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a:extLst>
              <a:ext uri="{FF2B5EF4-FFF2-40B4-BE49-F238E27FC236}">
                <a16:creationId xmlns:a16="http://schemas.microsoft.com/office/drawing/2014/main" id="{8C272E33-06A1-806F-077D-388E4FA5ADF1}"/>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C040DEA6-B439-C704-CB62-0759C28C281B}"/>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38916" name="Plassholder for lysbildenummer 3">
            <a:extLst>
              <a:ext uri="{FF2B5EF4-FFF2-40B4-BE49-F238E27FC236}">
                <a16:creationId xmlns:a16="http://schemas.microsoft.com/office/drawing/2014/main" id="{7FBEC1CA-232D-C6E0-9DD1-B1C940A25C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F1CC7A7F-8E7F-4351-8779-18DBA90ECFE7}" type="slidenum">
              <a:rPr lang="en-GB" altLang="nb-NO" sz="1400" smtClean="0"/>
              <a:pPr>
                <a:spcBef>
                  <a:spcPct val="0"/>
                </a:spcBef>
                <a:buFontTx/>
                <a:buNone/>
              </a:pPr>
              <a:t>32</a:t>
            </a:fld>
            <a:endParaRPr lang="en-GB" altLang="nb-NO" sz="1400"/>
          </a:p>
        </p:txBody>
      </p:sp>
      <p:pic>
        <p:nvPicPr>
          <p:cNvPr id="38917" name="D986365D-2831-43AB-ACF9-24E8A7654D73" descr="C0FB174E-6804-4160-9A8B-5785AC5EABD9@home">
            <a:extLst>
              <a:ext uri="{FF2B5EF4-FFF2-40B4-BE49-F238E27FC236}">
                <a16:creationId xmlns:a16="http://schemas.microsoft.com/office/drawing/2014/main" id="{16FDEB1A-5E60-CF34-E30F-8399F3E9A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07DA2763-5A3B-8BC0-67C5-89AC5A26C7F8}"/>
              </a:ext>
            </a:extLst>
          </p:cNvPr>
          <p:cNvSpPr/>
          <p:nvPr/>
        </p:nvSpPr>
        <p:spPr>
          <a:xfrm>
            <a:off x="538163" y="5816600"/>
            <a:ext cx="8064500" cy="433388"/>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tel 1">
            <a:extLst>
              <a:ext uri="{FF2B5EF4-FFF2-40B4-BE49-F238E27FC236}">
                <a16:creationId xmlns:a16="http://schemas.microsoft.com/office/drawing/2014/main" id="{A14665DC-BB85-732D-A74E-0773C61F01E2}"/>
              </a:ext>
            </a:extLst>
          </p:cNvPr>
          <p:cNvSpPr>
            <a:spLocks noGrp="1" noChangeArrowheads="1"/>
          </p:cNvSpPr>
          <p:nvPr>
            <p:ph type="title"/>
          </p:nvPr>
        </p:nvSpPr>
        <p:spPr>
          <a:xfrm>
            <a:off x="323850" y="381000"/>
            <a:ext cx="7777163" cy="1371600"/>
          </a:xfrm>
        </p:spPr>
        <p:txBody>
          <a:bodyPr/>
          <a:lstStyle/>
          <a:p>
            <a:br>
              <a:rPr lang="nb-NO" altLang="nb-NO"/>
            </a:br>
            <a:r>
              <a:rPr lang="nb-NO" altLang="nb-NO"/>
              <a:t>11. Valg </a:t>
            </a:r>
            <a:br>
              <a:rPr lang="nb-NO" altLang="nb-NO"/>
            </a:br>
            <a:r>
              <a:rPr lang="nb-NO" altLang="nb-NO" sz="3600"/>
              <a:t>Vedtekter</a:t>
            </a:r>
            <a:br>
              <a:rPr lang="nb-NO" altLang="nb-NO"/>
            </a:br>
            <a:endParaRPr lang="nb-NO" altLang="nb-NO"/>
          </a:p>
        </p:txBody>
      </p:sp>
      <p:sp>
        <p:nvSpPr>
          <p:cNvPr id="13315" name="Plassholder for innhold 2">
            <a:extLst>
              <a:ext uri="{FF2B5EF4-FFF2-40B4-BE49-F238E27FC236}">
                <a16:creationId xmlns:a16="http://schemas.microsoft.com/office/drawing/2014/main" id="{E12F3EB5-FD24-11EC-22FE-4BCA6B3E69A5}"/>
              </a:ext>
            </a:extLst>
          </p:cNvPr>
          <p:cNvSpPr>
            <a:spLocks noGrp="1"/>
          </p:cNvSpPr>
          <p:nvPr>
            <p:ph idx="1"/>
          </p:nvPr>
        </p:nvSpPr>
        <p:spPr>
          <a:xfrm>
            <a:off x="684213" y="1916113"/>
            <a:ext cx="7772400" cy="4383087"/>
          </a:xfrm>
        </p:spPr>
        <p:txBody>
          <a:bodyPr/>
          <a:lstStyle/>
          <a:p>
            <a:pPr>
              <a:defRPr/>
            </a:pPr>
            <a:r>
              <a:rPr lang="nb-NO" sz="2400" dirty="0"/>
              <a:t>Velforeningen skal ha et styre som er høyeste myndighet mellom årsmøtene. </a:t>
            </a:r>
          </a:p>
          <a:p>
            <a:pPr>
              <a:defRPr/>
            </a:pPr>
            <a:endParaRPr lang="nb-NO" sz="2400" dirty="0"/>
          </a:p>
          <a:p>
            <a:pPr>
              <a:defRPr/>
            </a:pPr>
            <a:r>
              <a:rPr lang="nb-NO" sz="2400" dirty="0"/>
              <a:t>Styret skal bestå av 5 medlemmer. Styret, leder og nestleder velges av årsmøtet. Det skal også velges 3 varamedlemmer. Funksjonstiden for styremedlemmer og varamedlemmer er 2 år. Gjenvalg kan finne sted </a:t>
            </a:r>
          </a:p>
          <a:p>
            <a:pPr marL="0" indent="0">
              <a:buFontTx/>
              <a:buNone/>
              <a:defRPr/>
            </a:pPr>
            <a:endParaRPr lang="nb-NO" sz="2400" dirty="0"/>
          </a:p>
          <a:p>
            <a:pPr>
              <a:defRPr/>
            </a:pPr>
            <a:r>
              <a:rPr lang="nb-NO" sz="2400" dirty="0"/>
              <a:t>Årsmøtet nedsetter en valgkomité på 3 medlemmer, hvis oppgave er å finne kandidater til styreplass blant foreningens medlemmer. 	</a:t>
            </a:r>
          </a:p>
          <a:p>
            <a:pPr>
              <a:defRPr/>
            </a:pPr>
            <a:endParaRPr lang="nb-NO" altLang="nb-NO" sz="2800" dirty="0"/>
          </a:p>
        </p:txBody>
      </p:sp>
      <p:sp>
        <p:nvSpPr>
          <p:cNvPr id="39940" name="Plassholder for lysbildenummer 3">
            <a:extLst>
              <a:ext uri="{FF2B5EF4-FFF2-40B4-BE49-F238E27FC236}">
                <a16:creationId xmlns:a16="http://schemas.microsoft.com/office/drawing/2014/main" id="{866AD574-9F98-BC90-9F6D-3C9CDF7A57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F0912F77-5BFE-44F6-B7B8-0F2B8D226C6B}" type="slidenum">
              <a:rPr lang="en-GB" altLang="nb-NO" sz="1400" smtClean="0"/>
              <a:pPr>
                <a:spcBef>
                  <a:spcPct val="0"/>
                </a:spcBef>
                <a:buFontTx/>
                <a:buNone/>
              </a:pPr>
              <a:t>33</a:t>
            </a:fld>
            <a:endParaRPr lang="en-GB" altLang="nb-NO" sz="1400"/>
          </a:p>
        </p:txBody>
      </p:sp>
      <p:pic>
        <p:nvPicPr>
          <p:cNvPr id="39941" name="D986365D-2831-43AB-ACF9-24E8A7654D73" descr="C0FB174E-6804-4160-9A8B-5785AC5EABD9@home">
            <a:extLst>
              <a:ext uri="{FF2B5EF4-FFF2-40B4-BE49-F238E27FC236}">
                <a16:creationId xmlns:a16="http://schemas.microsoft.com/office/drawing/2014/main" id="{52803554-0363-6D58-B774-5F50C588B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444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tel 1">
            <a:extLst>
              <a:ext uri="{FF2B5EF4-FFF2-40B4-BE49-F238E27FC236}">
                <a16:creationId xmlns:a16="http://schemas.microsoft.com/office/drawing/2014/main" id="{2346D229-CF3E-52FC-42A6-657724D6840F}"/>
              </a:ext>
            </a:extLst>
          </p:cNvPr>
          <p:cNvSpPr>
            <a:spLocks noGrp="1" noChangeArrowheads="1"/>
          </p:cNvSpPr>
          <p:nvPr>
            <p:ph type="title"/>
          </p:nvPr>
        </p:nvSpPr>
        <p:spPr/>
        <p:txBody>
          <a:bodyPr/>
          <a:lstStyle/>
          <a:p>
            <a:r>
              <a:rPr lang="nb-NO" altLang="nb-NO"/>
              <a:t>Kriterier valgkomite  </a:t>
            </a:r>
          </a:p>
        </p:txBody>
      </p:sp>
      <p:sp>
        <p:nvSpPr>
          <p:cNvPr id="3" name="Plassholder for innhold 2">
            <a:extLst>
              <a:ext uri="{FF2B5EF4-FFF2-40B4-BE49-F238E27FC236}">
                <a16:creationId xmlns:a16="http://schemas.microsoft.com/office/drawing/2014/main" id="{9DA87BF9-CBC1-46F1-7AE7-7737359730DA}"/>
              </a:ext>
            </a:extLst>
          </p:cNvPr>
          <p:cNvSpPr>
            <a:spLocks noGrp="1"/>
          </p:cNvSpPr>
          <p:nvPr>
            <p:ph idx="1"/>
          </p:nvPr>
        </p:nvSpPr>
        <p:spPr/>
        <p:txBody>
          <a:bodyPr/>
          <a:lstStyle/>
          <a:p>
            <a:pPr marL="533400" indent="-533400">
              <a:lnSpc>
                <a:spcPct val="90000"/>
              </a:lnSpc>
              <a:defRPr/>
            </a:pPr>
            <a:endParaRPr lang="en-GB" altLang="nb-NO" sz="2800" dirty="0"/>
          </a:p>
          <a:p>
            <a:pPr lvl="1">
              <a:lnSpc>
                <a:spcPct val="90000"/>
              </a:lnSpc>
              <a:defRPr/>
            </a:pPr>
            <a:r>
              <a:rPr lang="nb-NO" altLang="nb-NO" dirty="0"/>
              <a:t>Kvalifikasjoner</a:t>
            </a:r>
          </a:p>
          <a:p>
            <a:pPr lvl="2">
              <a:lnSpc>
                <a:spcPct val="90000"/>
              </a:lnSpc>
              <a:defRPr/>
            </a:pPr>
            <a:endParaRPr lang="nb-NO" altLang="nb-NO" dirty="0"/>
          </a:p>
          <a:p>
            <a:pPr lvl="1">
              <a:lnSpc>
                <a:spcPct val="90000"/>
              </a:lnSpc>
              <a:defRPr/>
            </a:pPr>
            <a:r>
              <a:rPr lang="nb-NO" altLang="nb-NO" dirty="0"/>
              <a:t>Spredning i feltet</a:t>
            </a:r>
          </a:p>
          <a:p>
            <a:pPr lvl="1">
              <a:lnSpc>
                <a:spcPct val="90000"/>
              </a:lnSpc>
              <a:defRPr/>
            </a:pPr>
            <a:endParaRPr lang="nb-NO" altLang="nb-NO" dirty="0"/>
          </a:p>
          <a:p>
            <a:pPr lvl="1">
              <a:lnSpc>
                <a:spcPct val="90000"/>
              </a:lnSpc>
              <a:defRPr/>
            </a:pPr>
            <a:r>
              <a:rPr lang="nb-NO" altLang="nb-NO" dirty="0"/>
              <a:t>Kjønnsfordeling </a:t>
            </a:r>
          </a:p>
          <a:p>
            <a:pPr lvl="1">
              <a:lnSpc>
                <a:spcPct val="90000"/>
              </a:lnSpc>
              <a:defRPr/>
            </a:pPr>
            <a:endParaRPr lang="nb-NO" altLang="nb-NO" dirty="0"/>
          </a:p>
          <a:p>
            <a:pPr lvl="1">
              <a:lnSpc>
                <a:spcPct val="90000"/>
              </a:lnSpc>
              <a:defRPr/>
            </a:pPr>
            <a:r>
              <a:rPr lang="nb-NO" altLang="nb-NO" dirty="0"/>
              <a:t>Unngå meningslikhet</a:t>
            </a:r>
          </a:p>
          <a:p>
            <a:pPr>
              <a:defRPr/>
            </a:pPr>
            <a:endParaRPr lang="nb-NO" dirty="0"/>
          </a:p>
        </p:txBody>
      </p:sp>
      <p:sp>
        <p:nvSpPr>
          <p:cNvPr id="40964" name="Plassholder for lysbildenummer 3">
            <a:extLst>
              <a:ext uri="{FF2B5EF4-FFF2-40B4-BE49-F238E27FC236}">
                <a16:creationId xmlns:a16="http://schemas.microsoft.com/office/drawing/2014/main" id="{8F98DA22-CE87-095B-CB35-227B2942BE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2DC316CE-5B4E-40C4-9075-57779AE15577}" type="slidenum">
              <a:rPr lang="en-GB" altLang="nb-NO" sz="1400" smtClean="0"/>
              <a:pPr>
                <a:spcBef>
                  <a:spcPct val="0"/>
                </a:spcBef>
                <a:buFontTx/>
                <a:buNone/>
              </a:pPr>
              <a:t>34</a:t>
            </a:fld>
            <a:endParaRPr lang="en-GB" altLang="nb-NO" sz="1400"/>
          </a:p>
        </p:txBody>
      </p:sp>
      <p:pic>
        <p:nvPicPr>
          <p:cNvPr id="40965" name="D986365D-2831-43AB-ACF9-24E8A7654D73" descr="C0FB174E-6804-4160-9A8B-5785AC5EABD9@home">
            <a:extLst>
              <a:ext uri="{FF2B5EF4-FFF2-40B4-BE49-F238E27FC236}">
                <a16:creationId xmlns:a16="http://schemas.microsoft.com/office/drawing/2014/main" id="{3865FD0F-1081-53E0-89BB-91B7ED5E2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tel 1">
            <a:extLst>
              <a:ext uri="{FF2B5EF4-FFF2-40B4-BE49-F238E27FC236}">
                <a16:creationId xmlns:a16="http://schemas.microsoft.com/office/drawing/2014/main" id="{F8E8A949-B682-9628-F0BC-943F095FECA0}"/>
              </a:ext>
            </a:extLst>
          </p:cNvPr>
          <p:cNvSpPr>
            <a:spLocks noGrp="1" noChangeArrowheads="1"/>
          </p:cNvSpPr>
          <p:nvPr>
            <p:ph type="title"/>
          </p:nvPr>
        </p:nvSpPr>
        <p:spPr>
          <a:xfrm>
            <a:off x="300038" y="569913"/>
            <a:ext cx="7772400" cy="1143000"/>
          </a:xfrm>
        </p:spPr>
        <p:txBody>
          <a:bodyPr/>
          <a:lstStyle/>
          <a:p>
            <a:r>
              <a:rPr lang="nb-NO" altLang="nb-NO"/>
              <a:t>Status styre 2022 </a:t>
            </a:r>
          </a:p>
        </p:txBody>
      </p:sp>
      <p:sp>
        <p:nvSpPr>
          <p:cNvPr id="24579" name="Plassholder for innhold 2">
            <a:extLst>
              <a:ext uri="{FF2B5EF4-FFF2-40B4-BE49-F238E27FC236}">
                <a16:creationId xmlns:a16="http://schemas.microsoft.com/office/drawing/2014/main" id="{6CCAF2DB-7B1B-3AA6-AEDB-BA560E6F1C20}"/>
              </a:ext>
            </a:extLst>
          </p:cNvPr>
          <p:cNvSpPr>
            <a:spLocks noGrp="1"/>
          </p:cNvSpPr>
          <p:nvPr>
            <p:ph idx="1"/>
          </p:nvPr>
        </p:nvSpPr>
        <p:spPr>
          <a:xfrm>
            <a:off x="685800" y="1981200"/>
            <a:ext cx="8350250" cy="4114800"/>
          </a:xfrm>
        </p:spPr>
        <p:txBody>
          <a:bodyPr/>
          <a:lstStyle/>
          <a:p>
            <a:pPr marL="0" indent="0">
              <a:buFontTx/>
              <a:buNone/>
              <a:defRPr/>
            </a:pPr>
            <a:r>
              <a:rPr lang="nb-NO" altLang="nb-NO" sz="1600" b="1" dirty="0"/>
              <a:t>Leder:		Vidar Solheim  	(2022-2024) 	Ikke på valg	</a:t>
            </a:r>
          </a:p>
          <a:p>
            <a:pPr marL="0" indent="0">
              <a:buFontTx/>
              <a:buNone/>
              <a:defRPr/>
            </a:pPr>
            <a:r>
              <a:rPr lang="nb-NO" altLang="nb-NO" sz="1600" b="1" dirty="0"/>
              <a:t>Nestleder:		Fred Solberg     	(2021-2023)	Tar gjenvalg	</a:t>
            </a:r>
          </a:p>
          <a:p>
            <a:pPr marL="0" indent="0">
              <a:buFontTx/>
              <a:buNone/>
              <a:defRPr/>
            </a:pPr>
            <a:r>
              <a:rPr lang="nb-NO" altLang="nb-NO" sz="1600" b="1" dirty="0"/>
              <a:t>Medlem:		Ragnar Nesdal  	(2022-2024)	Ikke på valg	</a:t>
            </a:r>
          </a:p>
          <a:p>
            <a:pPr marL="0" indent="0">
              <a:buFontTx/>
              <a:buNone/>
              <a:defRPr/>
            </a:pPr>
            <a:r>
              <a:rPr lang="nb-NO" altLang="nb-NO" sz="1600" b="1" dirty="0"/>
              <a:t>Medlem:		Gro Boge	          	(2022-2023)	Tar ikke gjenvalg</a:t>
            </a:r>
          </a:p>
          <a:p>
            <a:pPr marL="0" indent="0">
              <a:buFontTx/>
              <a:buNone/>
              <a:defRPr/>
            </a:pPr>
            <a:r>
              <a:rPr lang="nb-NO" altLang="nb-NO" sz="1600" b="1" dirty="0"/>
              <a:t>Medlem:	            	Nora Stegane  	(2022–2023)	Tar ikke gjenvalg		</a:t>
            </a:r>
          </a:p>
          <a:p>
            <a:pPr marL="0" indent="0">
              <a:buFontTx/>
              <a:buNone/>
              <a:defRPr/>
            </a:pPr>
            <a:r>
              <a:rPr lang="nb-NO" altLang="nb-NO" sz="1600" b="1" dirty="0"/>
              <a:t>		</a:t>
            </a:r>
          </a:p>
          <a:p>
            <a:pPr marL="0" indent="0">
              <a:buFontTx/>
              <a:buNone/>
              <a:defRPr/>
            </a:pPr>
            <a:r>
              <a:rPr lang="nb-NO" altLang="nb-NO" sz="1600" b="1" dirty="0"/>
              <a:t>Varamedlem:	Hans Parnefalt  (2022-2024)		</a:t>
            </a:r>
          </a:p>
          <a:p>
            <a:pPr marL="0" indent="0">
              <a:buFontTx/>
              <a:buNone/>
              <a:defRPr/>
            </a:pPr>
            <a:r>
              <a:rPr lang="nb-NO" altLang="nb-NO" sz="1600" b="1" dirty="0"/>
              <a:t>Varamedlem:	Hilde Berntsen  (2022 – 2024)	</a:t>
            </a:r>
          </a:p>
          <a:p>
            <a:pPr marL="0" indent="0">
              <a:buFontTx/>
              <a:buNone/>
              <a:defRPr/>
            </a:pPr>
            <a:r>
              <a:rPr lang="nb-NO" altLang="nb-NO" sz="1600" b="1" dirty="0"/>
              <a:t>Varamedlem:	Trond Falch-Monsen (2022-2024)</a:t>
            </a:r>
          </a:p>
          <a:p>
            <a:pPr marL="0" indent="0">
              <a:buFontTx/>
              <a:buNone/>
              <a:defRPr/>
            </a:pPr>
            <a:endParaRPr lang="nb-NO" altLang="nb-NO" sz="1600" b="1" dirty="0"/>
          </a:p>
          <a:p>
            <a:pPr marL="0" indent="0">
              <a:buFontTx/>
              <a:buNone/>
              <a:defRPr/>
            </a:pPr>
            <a:r>
              <a:rPr lang="nb-NO" altLang="nb-NO" sz="1600" b="1" dirty="0"/>
              <a:t>Valgkomite:</a:t>
            </a:r>
          </a:p>
          <a:p>
            <a:pPr marL="0" indent="0">
              <a:buFontTx/>
              <a:buNone/>
              <a:defRPr/>
            </a:pPr>
            <a:r>
              <a:rPr lang="nb-NO" altLang="nb-NO" sz="1600" b="1" dirty="0"/>
              <a:t>Per Ivar Kjærgård, Hilde Berentsen</a:t>
            </a:r>
          </a:p>
          <a:p>
            <a:pPr>
              <a:defRPr/>
            </a:pPr>
            <a:endParaRPr lang="nb-NO" altLang="nb-NO" dirty="0"/>
          </a:p>
        </p:txBody>
      </p:sp>
      <p:sp>
        <p:nvSpPr>
          <p:cNvPr id="41988" name="Plassholder for lysbildenummer 3">
            <a:extLst>
              <a:ext uri="{FF2B5EF4-FFF2-40B4-BE49-F238E27FC236}">
                <a16:creationId xmlns:a16="http://schemas.microsoft.com/office/drawing/2014/main" id="{3BAF6525-527D-FEA7-0BD2-619C6874BF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AAA2DA32-C977-4287-BDAC-22AE0CDB1E2D}" type="slidenum">
              <a:rPr lang="en-GB" altLang="nb-NO" sz="1400" smtClean="0"/>
              <a:pPr>
                <a:spcBef>
                  <a:spcPct val="0"/>
                </a:spcBef>
                <a:buFontTx/>
                <a:buNone/>
              </a:pPr>
              <a:t>35</a:t>
            </a:fld>
            <a:endParaRPr lang="en-GB" altLang="nb-NO" sz="1400"/>
          </a:p>
        </p:txBody>
      </p:sp>
      <p:pic>
        <p:nvPicPr>
          <p:cNvPr id="41989" name="D986365D-2831-43AB-ACF9-24E8A7654D73" descr="C0FB174E-6804-4160-9A8B-5785AC5EABD9@home">
            <a:extLst>
              <a:ext uri="{FF2B5EF4-FFF2-40B4-BE49-F238E27FC236}">
                <a16:creationId xmlns:a16="http://schemas.microsoft.com/office/drawing/2014/main" id="{70F173DF-5EB4-32AD-D7E8-65B821B14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a:extLst>
              <a:ext uri="{FF2B5EF4-FFF2-40B4-BE49-F238E27FC236}">
                <a16:creationId xmlns:a16="http://schemas.microsoft.com/office/drawing/2014/main" id="{12EA9FB1-E9CC-06CD-BD05-0025AE020864}"/>
              </a:ext>
            </a:extLst>
          </p:cNvPr>
          <p:cNvSpPr>
            <a:spLocks noGrp="1" noChangeArrowheads="1"/>
          </p:cNvSpPr>
          <p:nvPr>
            <p:ph type="title"/>
          </p:nvPr>
        </p:nvSpPr>
        <p:spPr>
          <a:xfrm>
            <a:off x="107950" y="534988"/>
            <a:ext cx="7772400" cy="1143000"/>
          </a:xfrm>
        </p:spPr>
        <p:txBody>
          <a:bodyPr/>
          <a:lstStyle/>
          <a:p>
            <a:r>
              <a:rPr lang="nb-NO" altLang="nb-NO" sz="3600"/>
              <a:t>Forslag til styresammensetning</a:t>
            </a:r>
            <a:endParaRPr lang="nb-NO" altLang="nb-NO"/>
          </a:p>
        </p:txBody>
      </p:sp>
      <p:sp>
        <p:nvSpPr>
          <p:cNvPr id="25603" name="Plassholder for innhold 2">
            <a:extLst>
              <a:ext uri="{FF2B5EF4-FFF2-40B4-BE49-F238E27FC236}">
                <a16:creationId xmlns:a16="http://schemas.microsoft.com/office/drawing/2014/main" id="{19A7E623-753F-3D46-3E58-93E0CB81C362}"/>
              </a:ext>
            </a:extLst>
          </p:cNvPr>
          <p:cNvSpPr>
            <a:spLocks noGrp="1"/>
          </p:cNvSpPr>
          <p:nvPr>
            <p:ph idx="1"/>
          </p:nvPr>
        </p:nvSpPr>
        <p:spPr/>
        <p:txBody>
          <a:bodyPr/>
          <a:lstStyle/>
          <a:p>
            <a:pPr marL="0" indent="0">
              <a:buFontTx/>
              <a:buNone/>
              <a:defRPr/>
            </a:pPr>
            <a:r>
              <a:rPr lang="nb-NO" altLang="nb-NO" sz="1600" b="1" dirty="0"/>
              <a:t>Leder:		Vidar Solheim</a:t>
            </a:r>
          </a:p>
          <a:p>
            <a:pPr marL="0" indent="0">
              <a:buFontTx/>
              <a:buNone/>
              <a:defRPr/>
            </a:pPr>
            <a:r>
              <a:rPr lang="nb-NO" altLang="nb-NO" sz="1600" b="1" dirty="0"/>
              <a:t>Nestleder:		Fred Solberg</a:t>
            </a:r>
          </a:p>
          <a:p>
            <a:pPr marL="0" indent="0">
              <a:buFontTx/>
              <a:buNone/>
              <a:defRPr/>
            </a:pPr>
            <a:r>
              <a:rPr lang="nb-NO" altLang="nb-NO" sz="1600" b="1" dirty="0"/>
              <a:t>Medlem:		Ragnar Nesdal</a:t>
            </a:r>
          </a:p>
          <a:p>
            <a:pPr marL="0" indent="0">
              <a:buFontTx/>
              <a:buNone/>
              <a:defRPr/>
            </a:pPr>
            <a:r>
              <a:rPr lang="nb-NO" altLang="nb-NO" sz="1600" b="1" dirty="0"/>
              <a:t>Medlem:		Linda </a:t>
            </a:r>
            <a:r>
              <a:rPr lang="nb-NO" altLang="nb-NO" sz="1600" b="1" dirty="0" err="1"/>
              <a:t>Fjereide</a:t>
            </a:r>
            <a:r>
              <a:rPr lang="nb-NO" altLang="nb-NO" sz="1600" b="1" dirty="0"/>
              <a:t> Vikenes / nytt medlem</a:t>
            </a:r>
            <a:endParaRPr lang="nb-NO" altLang="nb-NO" sz="1600" b="1" dirty="0">
              <a:solidFill>
                <a:srgbClr val="FF0000"/>
              </a:solidFill>
            </a:endParaRPr>
          </a:p>
          <a:p>
            <a:pPr marL="0" indent="0">
              <a:buFontTx/>
              <a:buNone/>
              <a:defRPr/>
            </a:pPr>
            <a:r>
              <a:rPr lang="nb-NO" altLang="nb-NO" sz="1600" b="1" dirty="0"/>
              <a:t>Medlem:	            	Per-Anders Hjelseth / nytt medlem</a:t>
            </a:r>
          </a:p>
          <a:p>
            <a:pPr marL="0" indent="0">
              <a:buFontTx/>
              <a:buNone/>
              <a:defRPr/>
            </a:pPr>
            <a:endParaRPr lang="nb-NO" altLang="nb-NO" sz="1600" b="1" dirty="0"/>
          </a:p>
          <a:p>
            <a:pPr marL="0" indent="0">
              <a:buFontTx/>
              <a:buNone/>
              <a:defRPr/>
            </a:pPr>
            <a:r>
              <a:rPr lang="nb-NO" altLang="nb-NO" sz="1600" b="1" dirty="0"/>
              <a:t>Varamedlem:	Trond Falch Monsen</a:t>
            </a:r>
          </a:p>
          <a:p>
            <a:pPr marL="0" indent="0">
              <a:buFontTx/>
              <a:buNone/>
              <a:defRPr/>
            </a:pPr>
            <a:r>
              <a:rPr lang="nb-NO" altLang="nb-NO" sz="1600" b="1" dirty="0"/>
              <a:t>Varamedlem:	Hans Parnefalt</a:t>
            </a:r>
          </a:p>
          <a:p>
            <a:pPr marL="0" indent="0">
              <a:buFontTx/>
              <a:buNone/>
              <a:defRPr/>
            </a:pPr>
            <a:r>
              <a:rPr lang="nb-NO" altLang="nb-NO" sz="1600" b="1" dirty="0"/>
              <a:t>Varamedlem:	Hilde Berntsen</a:t>
            </a:r>
          </a:p>
          <a:p>
            <a:pPr>
              <a:defRPr/>
            </a:pPr>
            <a:endParaRPr lang="nb-NO" altLang="nb-NO" dirty="0"/>
          </a:p>
        </p:txBody>
      </p:sp>
      <p:sp>
        <p:nvSpPr>
          <p:cNvPr id="43012" name="Plassholder for lysbildenummer 3">
            <a:extLst>
              <a:ext uri="{FF2B5EF4-FFF2-40B4-BE49-F238E27FC236}">
                <a16:creationId xmlns:a16="http://schemas.microsoft.com/office/drawing/2014/main" id="{C39191CF-91C4-1EB7-B934-2A2012DFB7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CE6AABF1-D1E6-4DEB-80D6-FBD555042B97}" type="slidenum">
              <a:rPr lang="en-GB" altLang="nb-NO" sz="1400" smtClean="0"/>
              <a:pPr>
                <a:spcBef>
                  <a:spcPct val="0"/>
                </a:spcBef>
                <a:buFontTx/>
                <a:buNone/>
              </a:pPr>
              <a:t>36</a:t>
            </a:fld>
            <a:endParaRPr lang="en-GB" altLang="nb-NO" sz="1400"/>
          </a:p>
        </p:txBody>
      </p:sp>
      <p:pic>
        <p:nvPicPr>
          <p:cNvPr id="43013" name="D986365D-2831-43AB-ACF9-24E8A7654D73" descr="C0FB174E-6804-4160-9A8B-5785AC5EABD9@home">
            <a:extLst>
              <a:ext uri="{FF2B5EF4-FFF2-40B4-BE49-F238E27FC236}">
                <a16:creationId xmlns:a16="http://schemas.microsoft.com/office/drawing/2014/main" id="{5D75F472-490B-FB18-2E9B-4FAB0FDEC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a:extLst>
              <a:ext uri="{FF2B5EF4-FFF2-40B4-BE49-F238E27FC236}">
                <a16:creationId xmlns:a16="http://schemas.microsoft.com/office/drawing/2014/main" id="{B4B8F4AD-9F56-7835-5F1E-F98032EA3558}"/>
              </a:ext>
            </a:extLst>
          </p:cNvPr>
          <p:cNvSpPr>
            <a:spLocks noGrp="1" noChangeArrowheads="1"/>
          </p:cNvSpPr>
          <p:nvPr>
            <p:ph type="title"/>
          </p:nvPr>
        </p:nvSpPr>
        <p:spPr>
          <a:xfrm>
            <a:off x="395288" y="620713"/>
            <a:ext cx="7772400" cy="1143000"/>
          </a:xfrm>
        </p:spPr>
        <p:txBody>
          <a:bodyPr/>
          <a:lstStyle/>
          <a:p>
            <a:r>
              <a:rPr lang="nb-NO" altLang="nb-NO"/>
              <a:t>Og til slutt, som vanlig…</a:t>
            </a:r>
            <a:br>
              <a:rPr lang="nb-NO" altLang="nb-NO"/>
            </a:br>
            <a:r>
              <a:rPr lang="nb-NO" altLang="nb-NO"/>
              <a:t>minner om ordensreglene</a:t>
            </a:r>
          </a:p>
        </p:txBody>
      </p:sp>
      <p:sp>
        <p:nvSpPr>
          <p:cNvPr id="44035" name="Plassholder for innhold 2">
            <a:extLst>
              <a:ext uri="{FF2B5EF4-FFF2-40B4-BE49-F238E27FC236}">
                <a16:creationId xmlns:a16="http://schemas.microsoft.com/office/drawing/2014/main" id="{2C9CDA8B-A122-314D-2403-3F7F91272703}"/>
              </a:ext>
            </a:extLst>
          </p:cNvPr>
          <p:cNvSpPr>
            <a:spLocks noGrp="1" noChangeArrowheads="1"/>
          </p:cNvSpPr>
          <p:nvPr>
            <p:ph idx="1"/>
          </p:nvPr>
        </p:nvSpPr>
        <p:spPr>
          <a:xfrm>
            <a:off x="776288" y="2124075"/>
            <a:ext cx="7772400" cy="4340225"/>
          </a:xfrm>
        </p:spPr>
        <p:txBody>
          <a:bodyPr/>
          <a:lstStyle/>
          <a:p>
            <a:r>
              <a:rPr lang="nb-NO" altLang="nb-NO"/>
              <a:t>Følg ordensreglene!</a:t>
            </a:r>
          </a:p>
          <a:p>
            <a:pPr lvl="1"/>
            <a:r>
              <a:rPr lang="nb-NO" altLang="nb-NO"/>
              <a:t>Plasser boss i ledig bosspann, bruk annen bossbu dersom fullt</a:t>
            </a:r>
          </a:p>
          <a:p>
            <a:pPr lvl="1"/>
            <a:r>
              <a:rPr lang="nb-NO" altLang="nb-NO"/>
              <a:t>Spesialavfall som senger, madrasser, lamper skal ikke plasseres i bossbuene!</a:t>
            </a:r>
          </a:p>
          <a:p>
            <a:pPr lvl="1"/>
            <a:endParaRPr lang="nb-NO" altLang="nb-NO"/>
          </a:p>
          <a:p>
            <a:pPr lvl="1"/>
            <a:r>
              <a:rPr lang="nb-NO" altLang="nb-NO"/>
              <a:t>Hold egen eiendom ryddet for busker, kratt og trær</a:t>
            </a:r>
          </a:p>
          <a:p>
            <a:endParaRPr lang="nb-NO" altLang="nb-NO"/>
          </a:p>
          <a:p>
            <a:endParaRPr lang="nb-NO" altLang="nb-NO"/>
          </a:p>
        </p:txBody>
      </p:sp>
      <p:sp>
        <p:nvSpPr>
          <p:cNvPr id="44036" name="Plassholder for lysbildenummer 3">
            <a:extLst>
              <a:ext uri="{FF2B5EF4-FFF2-40B4-BE49-F238E27FC236}">
                <a16:creationId xmlns:a16="http://schemas.microsoft.com/office/drawing/2014/main" id="{112D25C2-6629-B0C4-4D50-0799D758EB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355B7E64-BF68-4A91-B695-31EAE2FB66EA}" type="slidenum">
              <a:rPr lang="en-GB" altLang="nb-NO" sz="1400" smtClean="0"/>
              <a:pPr>
                <a:spcBef>
                  <a:spcPct val="0"/>
                </a:spcBef>
                <a:buFontTx/>
                <a:buNone/>
              </a:pPr>
              <a:t>37</a:t>
            </a:fld>
            <a:endParaRPr lang="en-GB" altLang="nb-NO" sz="1400"/>
          </a:p>
        </p:txBody>
      </p:sp>
      <p:pic>
        <p:nvPicPr>
          <p:cNvPr id="44037" name="Picture 5">
            <a:extLst>
              <a:ext uri="{FF2B5EF4-FFF2-40B4-BE49-F238E27FC236}">
                <a16:creationId xmlns:a16="http://schemas.microsoft.com/office/drawing/2014/main" id="{3A7D5615-DE19-528E-6389-CE0886D35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60350"/>
            <a:ext cx="13843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tel 1">
            <a:extLst>
              <a:ext uri="{FF2B5EF4-FFF2-40B4-BE49-F238E27FC236}">
                <a16:creationId xmlns:a16="http://schemas.microsoft.com/office/drawing/2014/main" id="{25E3B789-4A84-C376-12F9-434DFE4DA11D}"/>
              </a:ext>
            </a:extLst>
          </p:cNvPr>
          <p:cNvSpPr>
            <a:spLocks noGrp="1" noChangeArrowheads="1"/>
          </p:cNvSpPr>
          <p:nvPr>
            <p:ph type="title"/>
          </p:nvPr>
        </p:nvSpPr>
        <p:spPr>
          <a:xfrm>
            <a:off x="395288" y="609600"/>
            <a:ext cx="8640762" cy="1143000"/>
          </a:xfrm>
        </p:spPr>
        <p:txBody>
          <a:bodyPr/>
          <a:lstStyle/>
          <a:p>
            <a:r>
              <a:rPr lang="nb-NO" altLang="nb-NO" sz="2800"/>
              <a:t>Myrkdalen Løypelag ved Joar Væhle</a:t>
            </a:r>
          </a:p>
        </p:txBody>
      </p:sp>
      <p:pic>
        <p:nvPicPr>
          <p:cNvPr id="45059" name="Plassholder for innhold 4">
            <a:extLst>
              <a:ext uri="{FF2B5EF4-FFF2-40B4-BE49-F238E27FC236}">
                <a16:creationId xmlns:a16="http://schemas.microsoft.com/office/drawing/2014/main" id="{A3DFFC8D-C8BC-1E15-263F-D7D3A7E770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058988"/>
            <a:ext cx="7772400" cy="3959225"/>
          </a:xfrm>
        </p:spPr>
      </p:pic>
      <p:sp>
        <p:nvSpPr>
          <p:cNvPr id="45060" name="Plassholder for lysbildenummer 3">
            <a:extLst>
              <a:ext uri="{FF2B5EF4-FFF2-40B4-BE49-F238E27FC236}">
                <a16:creationId xmlns:a16="http://schemas.microsoft.com/office/drawing/2014/main" id="{D118174E-CCFC-A378-552E-916EA04AA7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BEF08BE3-A432-45A1-A8F7-A02C3ADFB927}" type="slidenum">
              <a:rPr lang="en-GB" altLang="nb-NO" sz="1400" smtClean="0"/>
              <a:pPr>
                <a:spcBef>
                  <a:spcPct val="0"/>
                </a:spcBef>
                <a:buFontTx/>
                <a:buNone/>
              </a:pPr>
              <a:t>38</a:t>
            </a:fld>
            <a:endParaRPr lang="en-GB" altLang="nb-NO" sz="1400"/>
          </a:p>
        </p:txBody>
      </p:sp>
      <p:sp>
        <p:nvSpPr>
          <p:cNvPr id="6" name="Rektangel 5">
            <a:extLst>
              <a:ext uri="{FF2B5EF4-FFF2-40B4-BE49-F238E27FC236}">
                <a16:creationId xmlns:a16="http://schemas.microsoft.com/office/drawing/2014/main" id="{622C5E6F-0850-FF17-BA21-1B0F42C09071}"/>
              </a:ext>
            </a:extLst>
          </p:cNvPr>
          <p:cNvSpPr/>
          <p:nvPr/>
        </p:nvSpPr>
        <p:spPr>
          <a:xfrm>
            <a:off x="5364163" y="2058988"/>
            <a:ext cx="3240087" cy="29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tel 1">
            <a:extLst>
              <a:ext uri="{FF2B5EF4-FFF2-40B4-BE49-F238E27FC236}">
                <a16:creationId xmlns:a16="http://schemas.microsoft.com/office/drawing/2014/main" id="{49448F4D-65C7-4CDC-4A1E-388A2D8C3267}"/>
              </a:ext>
            </a:extLst>
          </p:cNvPr>
          <p:cNvSpPr>
            <a:spLocks noGrp="1" noChangeArrowheads="1"/>
          </p:cNvSpPr>
          <p:nvPr>
            <p:ph type="title"/>
          </p:nvPr>
        </p:nvSpPr>
        <p:spPr/>
        <p:txBody>
          <a:bodyPr/>
          <a:lstStyle/>
          <a:p>
            <a:r>
              <a:rPr lang="nb-NO" altLang="nb-NO"/>
              <a:t>Medlemsmøte</a:t>
            </a:r>
          </a:p>
        </p:txBody>
      </p:sp>
      <p:sp>
        <p:nvSpPr>
          <p:cNvPr id="31747" name="Plassholder for innhold 2">
            <a:extLst>
              <a:ext uri="{FF2B5EF4-FFF2-40B4-BE49-F238E27FC236}">
                <a16:creationId xmlns:a16="http://schemas.microsoft.com/office/drawing/2014/main" id="{71D8FB41-6A15-FBDA-3F6E-D3C27923F79B}"/>
              </a:ext>
            </a:extLst>
          </p:cNvPr>
          <p:cNvSpPr>
            <a:spLocks noGrp="1"/>
          </p:cNvSpPr>
          <p:nvPr>
            <p:ph idx="1"/>
          </p:nvPr>
        </p:nvSpPr>
        <p:spPr/>
        <p:txBody>
          <a:bodyPr/>
          <a:lstStyle/>
          <a:p>
            <a:pPr marL="0" indent="0">
              <a:buFontTx/>
              <a:buNone/>
              <a:defRPr/>
            </a:pPr>
            <a:r>
              <a:rPr lang="nb-NO" altLang="nb-NO" sz="2800" b="1" dirty="0">
                <a:cs typeface="Arial" panose="020B0604020202020204" pitchFamily="34" charset="0"/>
              </a:rPr>
              <a:t>Informasjon fra Myrkdalen Fjellandsby AS ved Nils Akselberg</a:t>
            </a:r>
            <a:endParaRPr lang="nb-NO" altLang="nb-NO" b="1" dirty="0">
              <a:cs typeface="Arial" panose="020B0604020202020204" pitchFamily="34" charset="0"/>
            </a:endParaRPr>
          </a:p>
          <a:p>
            <a:pPr>
              <a:defRPr/>
            </a:pPr>
            <a:endParaRPr lang="nb-NO" altLang="nb-NO" b="1" dirty="0">
              <a:cs typeface="Arial" panose="020B0604020202020204" pitchFamily="34" charset="0"/>
            </a:endParaRPr>
          </a:p>
          <a:p>
            <a:pPr>
              <a:defRPr/>
            </a:pPr>
            <a:endParaRPr lang="nb-NO" altLang="nb-NO" dirty="0"/>
          </a:p>
        </p:txBody>
      </p:sp>
      <p:sp>
        <p:nvSpPr>
          <p:cNvPr id="46084" name="Plassholder for lysbildenummer 3">
            <a:extLst>
              <a:ext uri="{FF2B5EF4-FFF2-40B4-BE49-F238E27FC236}">
                <a16:creationId xmlns:a16="http://schemas.microsoft.com/office/drawing/2014/main" id="{2491BF99-C42C-4DA8-401E-2470780890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E979F98D-9AF7-4347-B729-76EC45F584E4}" type="slidenum">
              <a:rPr lang="en-GB" altLang="nb-NO" sz="1400" smtClean="0"/>
              <a:pPr>
                <a:spcBef>
                  <a:spcPct val="0"/>
                </a:spcBef>
                <a:buFontTx/>
                <a:buNone/>
              </a:pPr>
              <a:t>39</a:t>
            </a:fld>
            <a:endParaRPr lang="en-GB" altLang="nb-NO" sz="1400"/>
          </a:p>
        </p:txBody>
      </p:sp>
      <p:pic>
        <p:nvPicPr>
          <p:cNvPr id="46085" name="Bilde 4">
            <a:extLst>
              <a:ext uri="{FF2B5EF4-FFF2-40B4-BE49-F238E27FC236}">
                <a16:creationId xmlns:a16="http://schemas.microsoft.com/office/drawing/2014/main" id="{425355BF-B23A-D28F-78B8-4348EB0308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068638"/>
            <a:ext cx="66675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a:extLst>
              <a:ext uri="{FF2B5EF4-FFF2-40B4-BE49-F238E27FC236}">
                <a16:creationId xmlns:a16="http://schemas.microsoft.com/office/drawing/2014/main" id="{42FCBD87-1E4C-E804-C6C4-A63A4A69230F}"/>
              </a:ext>
            </a:extLst>
          </p:cNvPr>
          <p:cNvSpPr>
            <a:spLocks noGrp="1" noChangeArrowheads="1"/>
          </p:cNvSpPr>
          <p:nvPr>
            <p:ph type="title"/>
          </p:nvPr>
        </p:nvSpPr>
        <p:spPr/>
        <p:txBody>
          <a:bodyPr/>
          <a:lstStyle/>
          <a:p>
            <a:r>
              <a:rPr lang="nb-NO" altLang="nb-NO" sz="3000"/>
              <a:t>Agenda Myrkdalen Løypelag</a:t>
            </a:r>
          </a:p>
        </p:txBody>
      </p:sp>
      <p:sp>
        <p:nvSpPr>
          <p:cNvPr id="7171" name="Plassholder for innhold 2">
            <a:extLst>
              <a:ext uri="{FF2B5EF4-FFF2-40B4-BE49-F238E27FC236}">
                <a16:creationId xmlns:a16="http://schemas.microsoft.com/office/drawing/2014/main" id="{D0C88EF5-19BC-3BB9-57DC-98660C238BCF}"/>
              </a:ext>
            </a:extLst>
          </p:cNvPr>
          <p:cNvSpPr>
            <a:spLocks noGrp="1" noChangeArrowheads="1"/>
          </p:cNvSpPr>
          <p:nvPr>
            <p:ph idx="1"/>
          </p:nvPr>
        </p:nvSpPr>
        <p:spPr>
          <a:xfrm>
            <a:off x="323850" y="1981200"/>
            <a:ext cx="8785225" cy="4114800"/>
          </a:xfrm>
        </p:spPr>
        <p:txBody>
          <a:bodyPr/>
          <a:lstStyle/>
          <a:p>
            <a:r>
              <a:rPr lang="nb-NO" altLang="nb-NO" sz="2000"/>
              <a:t>1.	Drift, vedlikehald og HMS langrenn/turløyper. </a:t>
            </a:r>
          </a:p>
          <a:p>
            <a:r>
              <a:rPr lang="nb-NO" altLang="nb-NO" sz="2000"/>
              <a:t>2.	Utvikling av langrenn/turløyper. </a:t>
            </a:r>
          </a:p>
          <a:p>
            <a:r>
              <a:rPr lang="nb-NO" altLang="nb-NO" sz="2000"/>
              <a:t>3.	Ferdigstilling av veg til stadion. Utvikling av sykkelløyper. </a:t>
            </a:r>
          </a:p>
          <a:p>
            <a:r>
              <a:rPr lang="nb-NO" altLang="nb-NO" sz="2000"/>
              <a:t>4.	Lysanlegg og tak stadionhus</a:t>
            </a:r>
          </a:p>
          <a:p>
            <a:r>
              <a:rPr lang="nb-NO" altLang="nb-NO" sz="2000"/>
              <a:t>5.	Toalettanlegg stadionhus</a:t>
            </a:r>
            <a:endParaRPr lang="nb-NO" altLang="nb-NO"/>
          </a:p>
        </p:txBody>
      </p:sp>
      <p:sp>
        <p:nvSpPr>
          <p:cNvPr id="7172" name="Plassholder for lysbildenummer 3">
            <a:extLst>
              <a:ext uri="{FF2B5EF4-FFF2-40B4-BE49-F238E27FC236}">
                <a16:creationId xmlns:a16="http://schemas.microsoft.com/office/drawing/2014/main" id="{3DB07E5B-E584-0EF6-463A-9BF9CDEAD9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D89EBE7E-8355-4F06-8A8B-B8AF7F3D7A32}" type="slidenum">
              <a:rPr lang="en-GB" altLang="nb-NO" sz="1400" smtClean="0"/>
              <a:pPr>
                <a:spcBef>
                  <a:spcPct val="0"/>
                </a:spcBef>
                <a:buFontTx/>
                <a:buNone/>
              </a:pPr>
              <a:t>4</a:t>
            </a:fld>
            <a:endParaRPr lang="en-GB" altLang="nb-NO" sz="1400"/>
          </a:p>
        </p:txBody>
      </p:sp>
      <p:pic>
        <p:nvPicPr>
          <p:cNvPr id="7173" name="D986365D-2831-43AB-ACF9-24E8A7654D73" descr="C0FB174E-6804-4160-9A8B-5785AC5EABD9@home">
            <a:extLst>
              <a:ext uri="{FF2B5EF4-FFF2-40B4-BE49-F238E27FC236}">
                <a16:creationId xmlns:a16="http://schemas.microsoft.com/office/drawing/2014/main" id="{B0772C76-003B-9BFE-0FAB-71368941A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a:extLst>
              <a:ext uri="{FF2B5EF4-FFF2-40B4-BE49-F238E27FC236}">
                <a16:creationId xmlns:a16="http://schemas.microsoft.com/office/drawing/2014/main" id="{3D980ABF-CFCB-BDE7-338B-B8A77A5D54B7}"/>
              </a:ext>
            </a:extLst>
          </p:cNvPr>
          <p:cNvSpPr>
            <a:spLocks noGrp="1" noChangeArrowheads="1"/>
          </p:cNvSpPr>
          <p:nvPr>
            <p:ph type="title"/>
          </p:nvPr>
        </p:nvSpPr>
        <p:spPr/>
        <p:txBody>
          <a:bodyPr/>
          <a:lstStyle/>
          <a:p>
            <a:r>
              <a:rPr lang="nb-NO" altLang="nb-NO" sz="3000"/>
              <a:t>Agenda Myrkdalen Fjellandsby</a:t>
            </a:r>
          </a:p>
        </p:txBody>
      </p:sp>
      <p:sp>
        <p:nvSpPr>
          <p:cNvPr id="8195" name="Plassholder for innhold 2">
            <a:extLst>
              <a:ext uri="{FF2B5EF4-FFF2-40B4-BE49-F238E27FC236}">
                <a16:creationId xmlns:a16="http://schemas.microsoft.com/office/drawing/2014/main" id="{947F5A36-55D2-96EA-EF0A-7FB5A44E7566}"/>
              </a:ext>
            </a:extLst>
          </p:cNvPr>
          <p:cNvSpPr>
            <a:spLocks noGrp="1" noChangeArrowheads="1"/>
          </p:cNvSpPr>
          <p:nvPr>
            <p:ph idx="1"/>
          </p:nvPr>
        </p:nvSpPr>
        <p:spPr>
          <a:xfrm>
            <a:off x="323850" y="1981200"/>
            <a:ext cx="8785225" cy="4114800"/>
          </a:xfrm>
        </p:spPr>
        <p:txBody>
          <a:bodyPr/>
          <a:lstStyle/>
          <a:p>
            <a:r>
              <a:rPr lang="nb-NO" altLang="nb-NO" sz="2000"/>
              <a:t>1.	Status for utbygging og firmastatus   </a:t>
            </a:r>
          </a:p>
          <a:p>
            <a:r>
              <a:rPr lang="nb-NO" altLang="nb-NO" sz="2000"/>
              <a:t>2. 	Sentrumsbygg S01 A og B (Sendo og Skabotn), Svoletunet og Leiteteigen</a:t>
            </a:r>
          </a:p>
          <a:p>
            <a:r>
              <a:rPr lang="nb-NO" altLang="nb-NO" sz="2000"/>
              <a:t>3. 	Endring av Sentrumsplanen</a:t>
            </a:r>
          </a:p>
          <a:p>
            <a:r>
              <a:rPr lang="nb-NO" altLang="nb-NO" sz="2000"/>
              <a:t>4. 	Mørkveslia-utbygging og planar inkl. heisutbygging</a:t>
            </a:r>
          </a:p>
          <a:p>
            <a:r>
              <a:rPr lang="nb-NO" altLang="nb-NO" sz="2000"/>
              <a:t>5. 	Vatn, avløp og gangveg langs RV13</a:t>
            </a:r>
          </a:p>
          <a:p>
            <a:r>
              <a:rPr lang="nb-NO" altLang="nb-NO" sz="2000"/>
              <a:t>6. 	Kjeldesortering, molok byggesteg 2</a:t>
            </a:r>
          </a:p>
          <a:p>
            <a:r>
              <a:rPr lang="nb-NO" altLang="nb-NO" sz="2000"/>
              <a:t>7. 	Vaktmeisterservice</a:t>
            </a:r>
          </a:p>
          <a:p>
            <a:r>
              <a:rPr lang="nb-NO" altLang="nb-NO" sz="2000"/>
              <a:t>8. 	Arrangement</a:t>
            </a:r>
          </a:p>
          <a:p>
            <a:endParaRPr lang="nb-NO" altLang="nb-NO"/>
          </a:p>
        </p:txBody>
      </p:sp>
      <p:sp>
        <p:nvSpPr>
          <p:cNvPr id="8196" name="Plassholder for lysbildenummer 3">
            <a:extLst>
              <a:ext uri="{FF2B5EF4-FFF2-40B4-BE49-F238E27FC236}">
                <a16:creationId xmlns:a16="http://schemas.microsoft.com/office/drawing/2014/main" id="{DCF6DDB9-9D1F-3EC1-1574-DF3D344765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72D2BEFC-3272-45D2-8DF5-4B350C64C610}" type="slidenum">
              <a:rPr lang="en-GB" altLang="nb-NO" sz="1400" smtClean="0"/>
              <a:pPr>
                <a:spcBef>
                  <a:spcPct val="0"/>
                </a:spcBef>
                <a:buFontTx/>
                <a:buNone/>
              </a:pPr>
              <a:t>5</a:t>
            </a:fld>
            <a:endParaRPr lang="en-GB" altLang="nb-NO" sz="1400"/>
          </a:p>
        </p:txBody>
      </p:sp>
      <p:pic>
        <p:nvPicPr>
          <p:cNvPr id="8197" name="D986365D-2831-43AB-ACF9-24E8A7654D73" descr="C0FB174E-6804-4160-9A8B-5785AC5EABD9@home">
            <a:extLst>
              <a:ext uri="{FF2B5EF4-FFF2-40B4-BE49-F238E27FC236}">
                <a16:creationId xmlns:a16="http://schemas.microsoft.com/office/drawing/2014/main" id="{B9846563-2450-F061-F3F5-EFC9924A2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a:extLst>
              <a:ext uri="{FF2B5EF4-FFF2-40B4-BE49-F238E27FC236}">
                <a16:creationId xmlns:a16="http://schemas.microsoft.com/office/drawing/2014/main" id="{75F2C764-6CC4-A46F-6D64-454E979B7F91}"/>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6F3821B7-4E28-2224-1867-FF7AAE20B2E1}"/>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9220" name="Plassholder for lysbildenummer 3">
            <a:extLst>
              <a:ext uri="{FF2B5EF4-FFF2-40B4-BE49-F238E27FC236}">
                <a16:creationId xmlns:a16="http://schemas.microsoft.com/office/drawing/2014/main" id="{8EC96287-5DDC-A68D-21A1-6655CF810C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4641B1B1-B8A9-4C97-A994-5E82ACC0D8E9}" type="slidenum">
              <a:rPr lang="en-GB" altLang="nb-NO" sz="1400" smtClean="0"/>
              <a:pPr>
                <a:spcBef>
                  <a:spcPct val="0"/>
                </a:spcBef>
                <a:buFontTx/>
                <a:buNone/>
              </a:pPr>
              <a:t>6</a:t>
            </a:fld>
            <a:endParaRPr lang="en-GB" altLang="nb-NO" sz="1400"/>
          </a:p>
        </p:txBody>
      </p:sp>
      <p:pic>
        <p:nvPicPr>
          <p:cNvPr id="9221" name="D986365D-2831-43AB-ACF9-24E8A7654D73" descr="C0FB174E-6804-4160-9A8B-5785AC5EABD9@home">
            <a:extLst>
              <a:ext uri="{FF2B5EF4-FFF2-40B4-BE49-F238E27FC236}">
                <a16:creationId xmlns:a16="http://schemas.microsoft.com/office/drawing/2014/main" id="{BDD31220-D8A7-A1C1-C613-C798C5345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E09CFF2B-A297-6855-98C5-D47F8F0BE6A2}"/>
              </a:ext>
            </a:extLst>
          </p:cNvPr>
          <p:cNvSpPr/>
          <p:nvPr/>
        </p:nvSpPr>
        <p:spPr>
          <a:xfrm>
            <a:off x="611188" y="1484313"/>
            <a:ext cx="8064500" cy="431800"/>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a:extLst>
              <a:ext uri="{FF2B5EF4-FFF2-40B4-BE49-F238E27FC236}">
                <a16:creationId xmlns:a16="http://schemas.microsoft.com/office/drawing/2014/main" id="{2E9E6B46-81BD-E5BA-9654-1C2DA45328A6}"/>
              </a:ext>
            </a:extLst>
          </p:cNvPr>
          <p:cNvSpPr>
            <a:spLocks noGrp="1" noChangeArrowheads="1"/>
          </p:cNvSpPr>
          <p:nvPr>
            <p:ph type="title"/>
          </p:nvPr>
        </p:nvSpPr>
        <p:spPr>
          <a:xfrm>
            <a:off x="685800" y="333375"/>
            <a:ext cx="7772400" cy="1079500"/>
          </a:xfrm>
        </p:spPr>
        <p:txBody>
          <a:bodyPr/>
          <a:lstStyle/>
          <a:p>
            <a:r>
              <a:rPr lang="nb-NO" altLang="nb-NO"/>
              <a:t>Saksliste</a:t>
            </a:r>
          </a:p>
        </p:txBody>
      </p:sp>
      <p:sp>
        <p:nvSpPr>
          <p:cNvPr id="3" name="Plassholder for innhold 2">
            <a:extLst>
              <a:ext uri="{FF2B5EF4-FFF2-40B4-BE49-F238E27FC236}">
                <a16:creationId xmlns:a16="http://schemas.microsoft.com/office/drawing/2014/main" id="{B1B1F36B-3806-63EA-EFC3-53BCEA04F8E4}"/>
              </a:ext>
            </a:extLst>
          </p:cNvPr>
          <p:cNvSpPr>
            <a:spLocks noGrp="1"/>
          </p:cNvSpPr>
          <p:nvPr>
            <p:ph idx="1"/>
          </p:nvPr>
        </p:nvSpPr>
        <p:spPr>
          <a:xfrm>
            <a:off x="684213" y="1412875"/>
            <a:ext cx="7772400" cy="5292725"/>
          </a:xfrm>
        </p:spPr>
        <p:txBody>
          <a:bodyPr/>
          <a:lstStyle/>
          <a:p>
            <a:pPr>
              <a:buFont typeface="+mj-lt"/>
              <a:buAutoNum type="arabicPeriod"/>
              <a:defRPr/>
            </a:pPr>
            <a:r>
              <a:rPr lang="nb-NO" sz="2400" b="1" dirty="0">
                <a:cs typeface="Arial" pitchFamily="34" charset="0"/>
              </a:rPr>
              <a:t>Valg av møteleder og referent</a:t>
            </a:r>
            <a:endParaRPr lang="en-US" sz="2400" dirty="0">
              <a:cs typeface="Arial" pitchFamily="34" charset="0"/>
            </a:endParaRPr>
          </a:p>
          <a:p>
            <a:pPr>
              <a:buFont typeface="+mj-lt"/>
              <a:buAutoNum type="arabicPeriod"/>
              <a:defRPr/>
            </a:pPr>
            <a:r>
              <a:rPr lang="nb-NO" sz="2400" b="1" dirty="0">
                <a:cs typeface="Arial" pitchFamily="34" charset="0"/>
              </a:rPr>
              <a:t>Styrets årsberetning og aktiviteter siste år</a:t>
            </a:r>
            <a:endParaRPr lang="en-US" sz="2400" dirty="0">
              <a:cs typeface="Arial" pitchFamily="34" charset="0"/>
            </a:endParaRPr>
          </a:p>
          <a:p>
            <a:pPr>
              <a:buFont typeface="+mj-lt"/>
              <a:buAutoNum type="arabicPeriod"/>
              <a:defRPr/>
            </a:pPr>
            <a:r>
              <a:rPr lang="nb-NO" sz="2400" b="1" dirty="0">
                <a:cs typeface="Arial" pitchFamily="34" charset="0"/>
              </a:rPr>
              <a:t>Regnskap 2022</a:t>
            </a:r>
            <a:endParaRPr lang="en-US" sz="2400" dirty="0">
              <a:cs typeface="Arial" pitchFamily="34" charset="0"/>
            </a:endParaRPr>
          </a:p>
          <a:p>
            <a:pPr>
              <a:buFont typeface="+mj-lt"/>
              <a:buAutoNum type="arabicPeriod"/>
              <a:defRPr/>
            </a:pPr>
            <a:r>
              <a:rPr lang="nb-NO" sz="2400" b="1" dirty="0">
                <a:cs typeface="Arial" pitchFamily="34" charset="0"/>
              </a:rPr>
              <a:t>Budsjett 2023</a:t>
            </a:r>
          </a:p>
          <a:p>
            <a:pPr>
              <a:buFont typeface="+mj-lt"/>
              <a:buAutoNum type="arabicPeriod"/>
              <a:defRPr/>
            </a:pPr>
            <a:r>
              <a:rPr lang="nb-NO" sz="2400" b="1" dirty="0">
                <a:cs typeface="Arial" pitchFamily="34" charset="0"/>
              </a:rPr>
              <a:t>Valg av revisor og fastsettelse av honorar</a:t>
            </a:r>
          </a:p>
          <a:p>
            <a:pPr>
              <a:buFont typeface="+mj-lt"/>
              <a:buAutoNum type="arabicPeriod"/>
              <a:defRPr/>
            </a:pPr>
            <a:r>
              <a:rPr lang="nb-NO" sz="2400" b="1" dirty="0">
                <a:cs typeface="Arial" pitchFamily="34" charset="0"/>
              </a:rPr>
              <a:t>Fastsettelse av honorar til styret</a:t>
            </a:r>
          </a:p>
          <a:p>
            <a:pPr>
              <a:buFont typeface="+mj-lt"/>
              <a:buAutoNum type="arabicPeriod"/>
              <a:defRPr/>
            </a:pPr>
            <a:r>
              <a:rPr lang="nb-NO" sz="2400" b="1" dirty="0">
                <a:cs typeface="Arial" pitchFamily="34" charset="0"/>
              </a:rPr>
              <a:t>Ny avfallsløsning – fra åpne bossbuer til lukket løsning</a:t>
            </a:r>
          </a:p>
          <a:p>
            <a:pPr>
              <a:buFont typeface="+mj-lt"/>
              <a:buAutoNum type="arabicPeriod"/>
              <a:defRPr/>
            </a:pPr>
            <a:r>
              <a:rPr lang="nb-NO" sz="2400" b="1" dirty="0">
                <a:cs typeface="Arial" pitchFamily="34" charset="0"/>
              </a:rPr>
              <a:t>Status overtagelse av vei</a:t>
            </a:r>
          </a:p>
          <a:p>
            <a:pPr>
              <a:buFont typeface="+mj-lt"/>
              <a:buAutoNum type="arabicPeriod"/>
              <a:defRPr/>
            </a:pPr>
            <a:r>
              <a:rPr lang="nb-NO" sz="2400" b="1" dirty="0">
                <a:cs typeface="Arial" pitchFamily="34" charset="0"/>
              </a:rPr>
              <a:t>Hovedplanarbeidet for vann og avløp</a:t>
            </a:r>
          </a:p>
          <a:p>
            <a:pPr>
              <a:buFont typeface="+mj-lt"/>
              <a:buAutoNum type="arabicPeriod"/>
              <a:defRPr/>
            </a:pPr>
            <a:r>
              <a:rPr lang="nb-NO" sz="2400" b="1" dirty="0">
                <a:cs typeface="Arial" pitchFamily="34" charset="0"/>
              </a:rPr>
              <a:t>Innkomne saker</a:t>
            </a:r>
          </a:p>
          <a:p>
            <a:pPr>
              <a:buFont typeface="+mj-lt"/>
              <a:buAutoNum type="arabicPeriod"/>
              <a:defRPr/>
            </a:pPr>
            <a:r>
              <a:rPr lang="nb-NO" sz="2400" b="1" dirty="0">
                <a:cs typeface="Arial" pitchFamily="34" charset="0"/>
              </a:rPr>
              <a:t> Valg av medlemmer til styre og valgkomite</a:t>
            </a:r>
            <a:endParaRPr lang="en-US" sz="2400" dirty="0">
              <a:cs typeface="Arial" pitchFamily="34" charset="0"/>
            </a:endParaRPr>
          </a:p>
          <a:p>
            <a:pPr marL="0" indent="0">
              <a:buFontTx/>
              <a:buNone/>
              <a:defRPr/>
            </a:pPr>
            <a:endParaRPr lang="en-US" sz="2400" dirty="0">
              <a:cs typeface="Arial" pitchFamily="34" charset="0"/>
            </a:endParaRPr>
          </a:p>
          <a:p>
            <a:pPr marL="0" indent="0">
              <a:buFontTx/>
              <a:buNone/>
              <a:defRPr/>
            </a:pPr>
            <a:endParaRPr lang="nb-NO" dirty="0"/>
          </a:p>
        </p:txBody>
      </p:sp>
      <p:sp>
        <p:nvSpPr>
          <p:cNvPr id="10244" name="Plassholder for lysbildenummer 3">
            <a:extLst>
              <a:ext uri="{FF2B5EF4-FFF2-40B4-BE49-F238E27FC236}">
                <a16:creationId xmlns:a16="http://schemas.microsoft.com/office/drawing/2014/main" id="{D88D8FF2-2D06-C931-692D-79E26EA7F7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37E76087-9726-4B46-B8D1-1B2EA4E45074}" type="slidenum">
              <a:rPr lang="en-GB" altLang="nb-NO" sz="1400" smtClean="0"/>
              <a:pPr>
                <a:spcBef>
                  <a:spcPct val="0"/>
                </a:spcBef>
                <a:buFontTx/>
                <a:buNone/>
              </a:pPr>
              <a:t>7</a:t>
            </a:fld>
            <a:endParaRPr lang="en-GB" altLang="nb-NO" sz="1400"/>
          </a:p>
        </p:txBody>
      </p:sp>
      <p:pic>
        <p:nvPicPr>
          <p:cNvPr id="10245" name="D986365D-2831-43AB-ACF9-24E8A7654D73" descr="C0FB174E-6804-4160-9A8B-5785AC5EABD9@home">
            <a:extLst>
              <a:ext uri="{FF2B5EF4-FFF2-40B4-BE49-F238E27FC236}">
                <a16:creationId xmlns:a16="http://schemas.microsoft.com/office/drawing/2014/main" id="{C5C78342-5830-961F-174F-A348192DA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683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61722E58-807C-0AEC-42CB-C67C94BE3840}"/>
              </a:ext>
            </a:extLst>
          </p:cNvPr>
          <p:cNvSpPr/>
          <p:nvPr/>
        </p:nvSpPr>
        <p:spPr>
          <a:xfrm>
            <a:off x="685800" y="1844675"/>
            <a:ext cx="8064500" cy="433388"/>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a:extLst>
              <a:ext uri="{FF2B5EF4-FFF2-40B4-BE49-F238E27FC236}">
                <a16:creationId xmlns:a16="http://schemas.microsoft.com/office/drawing/2014/main" id="{2E4D54E1-69F1-D522-48FD-50778EA518C5}"/>
              </a:ext>
            </a:extLst>
          </p:cNvPr>
          <p:cNvSpPr>
            <a:spLocks noGrp="1" noChangeArrowheads="1"/>
          </p:cNvSpPr>
          <p:nvPr>
            <p:ph type="title"/>
          </p:nvPr>
        </p:nvSpPr>
        <p:spPr/>
        <p:txBody>
          <a:bodyPr/>
          <a:lstStyle/>
          <a:p>
            <a:r>
              <a:rPr lang="nb-NO" altLang="nb-NO"/>
              <a:t>Hovedoppgaver til styret</a:t>
            </a:r>
          </a:p>
        </p:txBody>
      </p:sp>
      <p:sp>
        <p:nvSpPr>
          <p:cNvPr id="3" name="Plassholder for innhold 2">
            <a:extLst>
              <a:ext uri="{FF2B5EF4-FFF2-40B4-BE49-F238E27FC236}">
                <a16:creationId xmlns:a16="http://schemas.microsoft.com/office/drawing/2014/main" id="{8EEF4750-4130-405C-22FD-FDF3F652D09A}"/>
              </a:ext>
            </a:extLst>
          </p:cNvPr>
          <p:cNvSpPr>
            <a:spLocks noGrp="1"/>
          </p:cNvSpPr>
          <p:nvPr>
            <p:ph idx="1"/>
          </p:nvPr>
        </p:nvSpPr>
        <p:spPr/>
        <p:txBody>
          <a:bodyPr/>
          <a:lstStyle/>
          <a:p>
            <a:pPr marL="609600" indent="-609600" eaLnBrk="1" hangingPunct="1">
              <a:buFontTx/>
              <a:buAutoNum type="arabicPeriod"/>
              <a:defRPr/>
            </a:pPr>
            <a:r>
              <a:rPr lang="nb-NO" altLang="nb-NO" b="1" dirty="0">
                <a:cs typeface="Arial" panose="020B0604020202020204" pitchFamily="34" charset="0"/>
              </a:rPr>
              <a:t>Ivareta hytteeiernes fellesinteresser</a:t>
            </a:r>
          </a:p>
          <a:p>
            <a:pPr marL="609600" indent="-609600" eaLnBrk="1" hangingPunct="1">
              <a:buFontTx/>
              <a:buAutoNum type="arabicPeriod"/>
              <a:defRPr/>
            </a:pPr>
            <a:r>
              <a:rPr lang="nb-NO" altLang="nb-NO" b="1" dirty="0">
                <a:cs typeface="Arial" panose="020B0604020202020204" pitchFamily="34" charset="0"/>
              </a:rPr>
              <a:t>Være en konstruktiv hørings- og samarbeidspartner for videre utvikling av området</a:t>
            </a:r>
          </a:p>
          <a:p>
            <a:pPr marL="609600" indent="-609600" eaLnBrk="1" hangingPunct="1">
              <a:buFontTx/>
              <a:buAutoNum type="arabicPeriod"/>
              <a:defRPr/>
            </a:pPr>
            <a:r>
              <a:rPr lang="nb-NO" altLang="nb-NO" b="1" dirty="0">
                <a:cs typeface="Arial" panose="020B0604020202020204" pitchFamily="34" charset="0"/>
              </a:rPr>
              <a:t>Bidra til å skape et godt sosialt og sikkert fellesskap i hytteeierlaget  </a:t>
            </a:r>
            <a:endParaRPr lang="en-GB" altLang="nb-NO" b="1" dirty="0">
              <a:cs typeface="Arial" panose="020B0604020202020204" pitchFamily="34" charset="0"/>
            </a:endParaRPr>
          </a:p>
          <a:p>
            <a:pPr>
              <a:defRPr/>
            </a:pPr>
            <a:endParaRPr lang="nb-NO" dirty="0"/>
          </a:p>
        </p:txBody>
      </p:sp>
      <p:sp>
        <p:nvSpPr>
          <p:cNvPr id="11268" name="Plassholder for lysbildenummer 3">
            <a:extLst>
              <a:ext uri="{FF2B5EF4-FFF2-40B4-BE49-F238E27FC236}">
                <a16:creationId xmlns:a16="http://schemas.microsoft.com/office/drawing/2014/main" id="{3D77F12F-FF39-2030-E439-6424E04BE6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8DCF3A9E-ABEC-4D42-ADB9-FB334658E9A0}" type="slidenum">
              <a:rPr lang="en-GB" altLang="nb-NO" sz="1400" smtClean="0"/>
              <a:pPr>
                <a:spcBef>
                  <a:spcPct val="0"/>
                </a:spcBef>
                <a:buFontTx/>
                <a:buNone/>
              </a:pPr>
              <a:t>8</a:t>
            </a:fld>
            <a:endParaRPr lang="en-GB" altLang="nb-NO" sz="1400"/>
          </a:p>
        </p:txBody>
      </p:sp>
      <p:pic>
        <p:nvPicPr>
          <p:cNvPr id="11269" name="D986365D-2831-43AB-ACF9-24E8A7654D73" descr="C0FB174E-6804-4160-9A8B-5785AC5EABD9@home">
            <a:extLst>
              <a:ext uri="{FF2B5EF4-FFF2-40B4-BE49-F238E27FC236}">
                <a16:creationId xmlns:a16="http://schemas.microsoft.com/office/drawing/2014/main" id="{E61E69D1-645D-5BC5-EB92-2BC31EE38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6035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a:extLst>
              <a:ext uri="{FF2B5EF4-FFF2-40B4-BE49-F238E27FC236}">
                <a16:creationId xmlns:a16="http://schemas.microsoft.com/office/drawing/2014/main" id="{67CEE85A-23E4-76E7-8DA9-02AA78373B01}"/>
              </a:ext>
            </a:extLst>
          </p:cNvPr>
          <p:cNvSpPr>
            <a:spLocks noGrp="1" noChangeArrowheads="1"/>
          </p:cNvSpPr>
          <p:nvPr>
            <p:ph type="title"/>
          </p:nvPr>
        </p:nvSpPr>
        <p:spPr>
          <a:xfrm>
            <a:off x="671513" y="112713"/>
            <a:ext cx="7786687" cy="1143000"/>
          </a:xfrm>
        </p:spPr>
        <p:txBody>
          <a:bodyPr/>
          <a:lstStyle/>
          <a:p>
            <a:r>
              <a:rPr lang="nb-NO" altLang="nb-NO" sz="3000"/>
              <a:t>2. Årsberetning og aktiviteter siste år</a:t>
            </a:r>
          </a:p>
        </p:txBody>
      </p:sp>
      <p:sp>
        <p:nvSpPr>
          <p:cNvPr id="12291" name="Plassholder for innhold 2">
            <a:extLst>
              <a:ext uri="{FF2B5EF4-FFF2-40B4-BE49-F238E27FC236}">
                <a16:creationId xmlns:a16="http://schemas.microsoft.com/office/drawing/2014/main" id="{8F197EE3-2F6B-77DC-219E-91DB4D9290ED}"/>
              </a:ext>
            </a:extLst>
          </p:cNvPr>
          <p:cNvSpPr>
            <a:spLocks noGrp="1" noChangeArrowheads="1"/>
          </p:cNvSpPr>
          <p:nvPr>
            <p:ph idx="1"/>
          </p:nvPr>
        </p:nvSpPr>
        <p:spPr>
          <a:xfrm>
            <a:off x="671513" y="1712913"/>
            <a:ext cx="8278812" cy="4164012"/>
          </a:xfrm>
        </p:spPr>
        <p:txBody>
          <a:bodyPr/>
          <a:lstStyle/>
          <a:p>
            <a:r>
              <a:rPr lang="nb-NO" altLang="nb-NO" sz="2400"/>
              <a:t>Årsmøte</a:t>
            </a:r>
          </a:p>
          <a:p>
            <a:r>
              <a:rPr lang="nb-NO" altLang="nb-NO" sz="2400"/>
              <a:t>5 styremøter gjennom året</a:t>
            </a:r>
          </a:p>
          <a:p>
            <a:r>
              <a:rPr lang="nb-NO" altLang="nb-NO" sz="2400"/>
              <a:t>Korrespondanse med Voss herad i forbindelse med hovedplan VA i Myrkdalen</a:t>
            </a:r>
          </a:p>
          <a:p>
            <a:r>
              <a:rPr lang="nb-NO" altLang="nb-NO" sz="2400"/>
              <a:t>Dialog med Myrkdalen Fjellandsby og IHM vedr. avfallsløsning og overtagelse av vei</a:t>
            </a:r>
          </a:p>
          <a:p>
            <a:r>
              <a:rPr lang="nb-NO" altLang="nb-NO" sz="2400"/>
              <a:t>Styrerepresentasjon Myrkdalen Løypelag</a:t>
            </a:r>
          </a:p>
          <a:p>
            <a:r>
              <a:rPr lang="nb-NO" altLang="nb-NO" sz="2400"/>
              <a:t>Oppfølging av ulike henvendelser fra lagets medlemmer</a:t>
            </a:r>
          </a:p>
          <a:p>
            <a:endParaRPr lang="nb-NO" altLang="nb-NO" sz="2400"/>
          </a:p>
          <a:p>
            <a:pPr>
              <a:buFontTx/>
              <a:buNone/>
            </a:pPr>
            <a:r>
              <a:rPr lang="nb-NO" altLang="nb-NO"/>
              <a:t> </a:t>
            </a:r>
          </a:p>
          <a:p>
            <a:endParaRPr lang="nb-NO" altLang="nb-NO"/>
          </a:p>
        </p:txBody>
      </p:sp>
      <p:sp>
        <p:nvSpPr>
          <p:cNvPr id="12292" name="Plassholder for lysbildenummer 3">
            <a:extLst>
              <a:ext uri="{FF2B5EF4-FFF2-40B4-BE49-F238E27FC236}">
                <a16:creationId xmlns:a16="http://schemas.microsoft.com/office/drawing/2014/main" id="{15871C2E-4144-EA1C-EB4F-2A6037BE11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4AF91E60-1480-43A5-B042-499CD224B1D4}" type="slidenum">
              <a:rPr lang="en-GB" altLang="nb-NO" sz="1400" smtClean="0"/>
              <a:pPr>
                <a:spcBef>
                  <a:spcPct val="0"/>
                </a:spcBef>
                <a:buFontTx/>
                <a:buNone/>
              </a:pPr>
              <a:t>9</a:t>
            </a:fld>
            <a:endParaRPr lang="en-GB" altLang="nb-NO" sz="1400"/>
          </a:p>
        </p:txBody>
      </p:sp>
      <p:pic>
        <p:nvPicPr>
          <p:cNvPr id="12293" name="D986365D-2831-43AB-ACF9-24E8A7654D73" descr="C0FB174E-6804-4160-9A8B-5785AC5EABD9@home">
            <a:extLst>
              <a:ext uri="{FF2B5EF4-FFF2-40B4-BE49-F238E27FC236}">
                <a16:creationId xmlns:a16="http://schemas.microsoft.com/office/drawing/2014/main" id="{73E15A3C-C67E-2D07-CB8C-B993C827D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81000"/>
            <a:ext cx="13843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29542</TotalTime>
  <Words>2028</Words>
  <Application>Microsoft Office PowerPoint</Application>
  <PresentationFormat>Skjermfremvisning (4:3)</PresentationFormat>
  <Paragraphs>333</Paragraphs>
  <Slides>39</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39</vt:i4>
      </vt:variant>
    </vt:vector>
  </HeadingPairs>
  <TitlesOfParts>
    <vt:vector size="44" baseType="lpstr">
      <vt:lpstr>Times New Roman</vt:lpstr>
      <vt:lpstr>Arial</vt:lpstr>
      <vt:lpstr>Calibri</vt:lpstr>
      <vt:lpstr>ＭＳ Ｐゴシック</vt:lpstr>
      <vt:lpstr>Default Design</vt:lpstr>
      <vt:lpstr>PowerPoint-presentasjon</vt:lpstr>
      <vt:lpstr>Saksliste</vt:lpstr>
      <vt:lpstr>Medlemsmøte</vt:lpstr>
      <vt:lpstr>Agenda Myrkdalen Løypelag</vt:lpstr>
      <vt:lpstr>Agenda Myrkdalen Fjellandsby</vt:lpstr>
      <vt:lpstr>Saksliste</vt:lpstr>
      <vt:lpstr>Saksliste</vt:lpstr>
      <vt:lpstr>Hovedoppgaver til styret</vt:lpstr>
      <vt:lpstr>2. Årsberetning og aktiviteter siste år</vt:lpstr>
      <vt:lpstr>Saksliste</vt:lpstr>
      <vt:lpstr>320 medlemmer ved utgangen per i dag </vt:lpstr>
      <vt:lpstr>Regnskap</vt:lpstr>
      <vt:lpstr>Resultatregnskap 2022</vt:lpstr>
      <vt:lpstr>Balanse per 31.12.2022</vt:lpstr>
      <vt:lpstr>Budsjett 2023 (orientering)</vt:lpstr>
      <vt:lpstr>Saksliste</vt:lpstr>
      <vt:lpstr>Sak 5 - Valg av revisor og fastsettelse honorar</vt:lpstr>
      <vt:lpstr>Saksliste</vt:lpstr>
      <vt:lpstr>Sak. 6. Fastsettelse av honorar til styret</vt:lpstr>
      <vt:lpstr>Saksliste</vt:lpstr>
      <vt:lpstr>Sak 7 og 8 Ny bossløsning og status overtakelse vei</vt:lpstr>
      <vt:lpstr>Sak 7 og 8 Ny bossløsning og status overtakelse vei</vt:lpstr>
      <vt:lpstr>Sak 7 og 8 Ny bossløsning (Molok) og status overtakelse vei</vt:lpstr>
      <vt:lpstr>Oppsummering av vurderinger etter befaring og møter</vt:lpstr>
      <vt:lpstr>Avfallsløsning </vt:lpstr>
      <vt:lpstr>Avfallsløsning </vt:lpstr>
      <vt:lpstr>Sak 7 og 8 Forslag til vedtak</vt:lpstr>
      <vt:lpstr>Saksliste</vt:lpstr>
      <vt:lpstr>Status hovedplanarbeid for  vann og avløp i Myrkdalen</vt:lpstr>
      <vt:lpstr>Saksliste</vt:lpstr>
      <vt:lpstr>10. Innkomne saker</vt:lpstr>
      <vt:lpstr>Saksliste</vt:lpstr>
      <vt:lpstr> 11. Valg  Vedtekter </vt:lpstr>
      <vt:lpstr>Kriterier valgkomite  </vt:lpstr>
      <vt:lpstr>Status styre 2022 </vt:lpstr>
      <vt:lpstr>Forslag til styresammensetning</vt:lpstr>
      <vt:lpstr>Og til slutt, som vanlig… minner om ordensreglene</vt:lpstr>
      <vt:lpstr>Myrkdalen Løypelag ved Joar Væhle</vt:lpstr>
      <vt:lpstr>Medlemsmøte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Stig Froysland</dc:creator>
  <cp:lastModifiedBy>Solheim, Vidar</cp:lastModifiedBy>
  <cp:revision>571</cp:revision>
  <dcterms:created xsi:type="dcterms:W3CDTF">2006-01-09T16:48:18Z</dcterms:created>
  <dcterms:modified xsi:type="dcterms:W3CDTF">2023-04-11T07:00:10Z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3ffc1c-ef00-4620-9c2f-7d9c1597774b_Enabled">
    <vt:lpwstr>true</vt:lpwstr>
  </property>
  <property fmtid="{D5CDD505-2E9C-101B-9397-08002B2CF9AE}" pid="3" name="MSIP_Label_0c3ffc1c-ef00-4620-9c2f-7d9c1597774b_SetDate">
    <vt:lpwstr>2023-04-11T06:59:45Z</vt:lpwstr>
  </property>
  <property fmtid="{D5CDD505-2E9C-101B-9397-08002B2CF9AE}" pid="4" name="MSIP_Label_0c3ffc1c-ef00-4620-9c2f-7d9c1597774b_Method">
    <vt:lpwstr>Standard</vt:lpwstr>
  </property>
  <property fmtid="{D5CDD505-2E9C-101B-9397-08002B2CF9AE}" pid="5" name="MSIP_Label_0c3ffc1c-ef00-4620-9c2f-7d9c1597774b_Name">
    <vt:lpwstr>Intern</vt:lpwstr>
  </property>
  <property fmtid="{D5CDD505-2E9C-101B-9397-08002B2CF9AE}" pid="6" name="MSIP_Label_0c3ffc1c-ef00-4620-9c2f-7d9c1597774b_SiteId">
    <vt:lpwstr>bdcbe535-f3cf-49f5-8a6a-fb6d98dc7837</vt:lpwstr>
  </property>
  <property fmtid="{D5CDD505-2E9C-101B-9397-08002B2CF9AE}" pid="7" name="MSIP_Label_0c3ffc1c-ef00-4620-9c2f-7d9c1597774b_ActionId">
    <vt:lpwstr>0f7655c5-14e3-4fcd-9dee-9ee07d3b3868</vt:lpwstr>
  </property>
  <property fmtid="{D5CDD505-2E9C-101B-9397-08002B2CF9AE}" pid="8" name="MSIP_Label_0c3ffc1c-ef00-4620-9c2f-7d9c1597774b_ContentBits">
    <vt:lpwstr>2</vt:lpwstr>
  </property>
</Properties>
</file>